
<file path=[Content_Types].xml><?xml version="1.0" encoding="utf-8"?>
<Types xmlns="http://schemas.openxmlformats.org/package/2006/content-types">
  <Default Extension="EBD69170" ContentType="image/jpeg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72" r:id="rId4"/>
  </p:sldMasterIdLst>
  <p:notesMasterIdLst>
    <p:notesMasterId r:id="rId149"/>
  </p:notesMasterIdLst>
  <p:sldIdLst>
    <p:sldId id="282" r:id="rId5"/>
    <p:sldId id="297" r:id="rId6"/>
    <p:sldId id="401" r:id="rId7"/>
    <p:sldId id="402" r:id="rId8"/>
    <p:sldId id="403" r:id="rId9"/>
    <p:sldId id="306" r:id="rId10"/>
    <p:sldId id="308" r:id="rId11"/>
    <p:sldId id="318" r:id="rId12"/>
    <p:sldId id="339" r:id="rId13"/>
    <p:sldId id="340" r:id="rId14"/>
    <p:sldId id="313" r:id="rId15"/>
    <p:sldId id="315" r:id="rId16"/>
    <p:sldId id="408" r:id="rId17"/>
    <p:sldId id="409" r:id="rId18"/>
    <p:sldId id="314" r:id="rId19"/>
    <p:sldId id="383" r:id="rId20"/>
    <p:sldId id="384" r:id="rId21"/>
    <p:sldId id="330" r:id="rId22"/>
    <p:sldId id="332" r:id="rId23"/>
    <p:sldId id="331" r:id="rId24"/>
    <p:sldId id="333" r:id="rId25"/>
    <p:sldId id="363" r:id="rId26"/>
    <p:sldId id="364" r:id="rId27"/>
    <p:sldId id="334" r:id="rId28"/>
    <p:sldId id="335" r:id="rId29"/>
    <p:sldId id="336" r:id="rId30"/>
    <p:sldId id="337" r:id="rId31"/>
    <p:sldId id="362" r:id="rId32"/>
    <p:sldId id="347" r:id="rId33"/>
    <p:sldId id="348" r:id="rId34"/>
    <p:sldId id="436" r:id="rId35"/>
    <p:sldId id="350" r:id="rId36"/>
    <p:sldId id="324" r:id="rId37"/>
    <p:sldId id="410" r:id="rId38"/>
    <p:sldId id="326" r:id="rId39"/>
    <p:sldId id="349" r:id="rId40"/>
    <p:sldId id="303" r:id="rId41"/>
    <p:sldId id="452" r:id="rId42"/>
    <p:sldId id="449" r:id="rId43"/>
    <p:sldId id="450" r:id="rId44"/>
    <p:sldId id="451" r:id="rId45"/>
    <p:sldId id="437" r:id="rId46"/>
    <p:sldId id="325" r:id="rId47"/>
    <p:sldId id="328" r:id="rId48"/>
    <p:sldId id="327" r:id="rId49"/>
    <p:sldId id="309" r:id="rId50"/>
    <p:sldId id="304" r:id="rId51"/>
    <p:sldId id="438" r:id="rId52"/>
    <p:sldId id="365" r:id="rId53"/>
    <p:sldId id="351" r:id="rId54"/>
    <p:sldId id="342" r:id="rId55"/>
    <p:sldId id="341" r:id="rId56"/>
    <p:sldId id="360" r:id="rId57"/>
    <p:sldId id="323" r:id="rId58"/>
    <p:sldId id="354" r:id="rId59"/>
    <p:sldId id="353" r:id="rId60"/>
    <p:sldId id="357" r:id="rId61"/>
    <p:sldId id="358" r:id="rId62"/>
    <p:sldId id="359" r:id="rId63"/>
    <p:sldId id="344" r:id="rId64"/>
    <p:sldId id="352" r:id="rId65"/>
    <p:sldId id="345" r:id="rId66"/>
    <p:sldId id="346" r:id="rId67"/>
    <p:sldId id="298" r:id="rId68"/>
    <p:sldId id="343" r:id="rId69"/>
    <p:sldId id="338" r:id="rId70"/>
    <p:sldId id="361" r:id="rId71"/>
    <p:sldId id="311" r:id="rId72"/>
    <p:sldId id="366" r:id="rId73"/>
    <p:sldId id="356" r:id="rId74"/>
    <p:sldId id="371" r:id="rId75"/>
    <p:sldId id="367" r:id="rId76"/>
    <p:sldId id="369" r:id="rId77"/>
    <p:sldId id="355" r:id="rId78"/>
    <p:sldId id="370" r:id="rId79"/>
    <p:sldId id="372" r:id="rId80"/>
    <p:sldId id="368" r:id="rId81"/>
    <p:sldId id="373" r:id="rId82"/>
    <p:sldId id="374" r:id="rId83"/>
    <p:sldId id="375" r:id="rId84"/>
    <p:sldId id="385" r:id="rId85"/>
    <p:sldId id="387" r:id="rId86"/>
    <p:sldId id="386" r:id="rId87"/>
    <p:sldId id="388" r:id="rId88"/>
    <p:sldId id="299" r:id="rId89"/>
    <p:sldId id="398" r:id="rId90"/>
    <p:sldId id="399" r:id="rId91"/>
    <p:sldId id="406" r:id="rId92"/>
    <p:sldId id="430" r:id="rId93"/>
    <p:sldId id="411" r:id="rId94"/>
    <p:sldId id="407" r:id="rId95"/>
    <p:sldId id="376" r:id="rId96"/>
    <p:sldId id="378" r:id="rId97"/>
    <p:sldId id="377" r:id="rId98"/>
    <p:sldId id="379" r:id="rId99"/>
    <p:sldId id="431" r:id="rId100"/>
    <p:sldId id="433" r:id="rId101"/>
    <p:sldId id="434" r:id="rId102"/>
    <p:sldId id="435" r:id="rId103"/>
    <p:sldId id="380" r:id="rId104"/>
    <p:sldId id="439" r:id="rId105"/>
    <p:sldId id="440" r:id="rId106"/>
    <p:sldId id="310" r:id="rId107"/>
    <p:sldId id="441" r:id="rId108"/>
    <p:sldId id="389" r:id="rId109"/>
    <p:sldId id="392" r:id="rId110"/>
    <p:sldId id="448" r:id="rId111"/>
    <p:sldId id="391" r:id="rId112"/>
    <p:sldId id="446" r:id="rId113"/>
    <p:sldId id="312" r:id="rId114"/>
    <p:sldId id="394" r:id="rId115"/>
    <p:sldId id="395" r:id="rId116"/>
    <p:sldId id="397" r:id="rId117"/>
    <p:sldId id="396" r:id="rId118"/>
    <p:sldId id="405" r:id="rId119"/>
    <p:sldId id="413" r:id="rId120"/>
    <p:sldId id="415" r:id="rId121"/>
    <p:sldId id="316" r:id="rId122"/>
    <p:sldId id="445" r:id="rId123"/>
    <p:sldId id="444" r:id="rId124"/>
    <p:sldId id="416" r:id="rId125"/>
    <p:sldId id="417" r:id="rId126"/>
    <p:sldId id="419" r:id="rId127"/>
    <p:sldId id="418" r:id="rId128"/>
    <p:sldId id="422" r:id="rId129"/>
    <p:sldId id="420" r:id="rId130"/>
    <p:sldId id="421" r:id="rId131"/>
    <p:sldId id="423" r:id="rId132"/>
    <p:sldId id="300" r:id="rId133"/>
    <p:sldId id="428" r:id="rId134"/>
    <p:sldId id="429" r:id="rId135"/>
    <p:sldId id="424" r:id="rId136"/>
    <p:sldId id="425" r:id="rId137"/>
    <p:sldId id="426" r:id="rId138"/>
    <p:sldId id="317" r:id="rId139"/>
    <p:sldId id="404" r:id="rId140"/>
    <p:sldId id="412" r:id="rId141"/>
    <p:sldId id="442" r:id="rId142"/>
    <p:sldId id="443" r:id="rId143"/>
    <p:sldId id="319" r:id="rId144"/>
    <p:sldId id="320" r:id="rId145"/>
    <p:sldId id="321" r:id="rId146"/>
    <p:sldId id="322" r:id="rId147"/>
    <p:sldId id="382" r:id="rId148"/>
  </p:sldIdLst>
  <p:sldSz cx="9144000" cy="5143500" type="screen16x9"/>
  <p:notesSz cx="6858000" cy="9144000"/>
  <p:defaultTextStyle>
    <a:defPPr>
      <a:defRPr lang="nl-NL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E6488F04-2865-4167-B603-57E3A84CED6F}">
          <p14:sldIdLst>
            <p14:sldId id="282"/>
          </p14:sldIdLst>
        </p14:section>
        <p14:section name="OverviewIntro" id="{44E4597F-8E7A-4B24-B64E-8ACE15F32CB5}">
          <p14:sldIdLst>
            <p14:sldId id="297"/>
            <p14:sldId id="401"/>
            <p14:sldId id="402"/>
            <p14:sldId id="403"/>
            <p14:sldId id="306"/>
            <p14:sldId id="308"/>
            <p14:sldId id="318"/>
            <p14:sldId id="339"/>
            <p14:sldId id="340"/>
          </p14:sldIdLst>
        </p14:section>
        <p14:section name="Application Development &amp; Frontend" id="{FBD8176A-F09F-4F08-A54A-F389FDF67E92}">
          <p14:sldIdLst>
            <p14:sldId id="313"/>
            <p14:sldId id="315"/>
            <p14:sldId id="408"/>
            <p14:sldId id="409"/>
            <p14:sldId id="314"/>
            <p14:sldId id="383"/>
            <p14:sldId id="384"/>
            <p14:sldId id="330"/>
            <p14:sldId id="332"/>
            <p14:sldId id="331"/>
            <p14:sldId id="333"/>
            <p14:sldId id="363"/>
            <p14:sldId id="364"/>
            <p14:sldId id="334"/>
            <p14:sldId id="335"/>
            <p14:sldId id="336"/>
            <p14:sldId id="337"/>
            <p14:sldId id="362"/>
            <p14:sldId id="347"/>
            <p14:sldId id="348"/>
            <p14:sldId id="436"/>
          </p14:sldIdLst>
        </p14:section>
        <p14:section name="AI" id="{CE0C026F-C9F2-4C86-94B0-7D3E7980C520}">
          <p14:sldIdLst>
            <p14:sldId id="350"/>
            <p14:sldId id="324"/>
            <p14:sldId id="410"/>
            <p14:sldId id="326"/>
            <p14:sldId id="349"/>
            <p14:sldId id="303"/>
            <p14:sldId id="452"/>
            <p14:sldId id="449"/>
            <p14:sldId id="450"/>
            <p14:sldId id="451"/>
            <p14:sldId id="437"/>
            <p14:sldId id="325"/>
            <p14:sldId id="328"/>
            <p14:sldId id="327"/>
            <p14:sldId id="309"/>
            <p14:sldId id="304"/>
            <p14:sldId id="438"/>
            <p14:sldId id="365"/>
            <p14:sldId id="351"/>
          </p14:sldIdLst>
        </p14:section>
        <p14:section name="QA &amp; Testing" id="{96CFEDB4-CC06-453E-B453-0620FC1A47B4}">
          <p14:sldIdLst>
            <p14:sldId id="342"/>
            <p14:sldId id="341"/>
            <p14:sldId id="360"/>
            <p14:sldId id="323"/>
            <p14:sldId id="354"/>
            <p14:sldId id="353"/>
            <p14:sldId id="357"/>
            <p14:sldId id="358"/>
            <p14:sldId id="359"/>
            <p14:sldId id="344"/>
            <p14:sldId id="352"/>
            <p14:sldId id="345"/>
            <p14:sldId id="346"/>
            <p14:sldId id="298"/>
            <p14:sldId id="343"/>
            <p14:sldId id="338"/>
            <p14:sldId id="361"/>
            <p14:sldId id="311"/>
            <p14:sldId id="366"/>
            <p14:sldId id="356"/>
            <p14:sldId id="371"/>
            <p14:sldId id="367"/>
            <p14:sldId id="369"/>
            <p14:sldId id="355"/>
            <p14:sldId id="370"/>
            <p14:sldId id="372"/>
            <p14:sldId id="368"/>
          </p14:sldIdLst>
        </p14:section>
        <p14:section name="ContainersK8S" id="{D8DB6232-EBD2-4BDC-A41E-F32C68F9955E}">
          <p14:sldIdLst>
            <p14:sldId id="373"/>
            <p14:sldId id="374"/>
            <p14:sldId id="375"/>
            <p14:sldId id="385"/>
            <p14:sldId id="387"/>
            <p14:sldId id="386"/>
            <p14:sldId id="388"/>
            <p14:sldId id="299"/>
            <p14:sldId id="398"/>
            <p14:sldId id="399"/>
            <p14:sldId id="406"/>
            <p14:sldId id="430"/>
            <p14:sldId id="411"/>
            <p14:sldId id="407"/>
            <p14:sldId id="376"/>
            <p14:sldId id="378"/>
            <p14:sldId id="377"/>
            <p14:sldId id="379"/>
            <p14:sldId id="431"/>
            <p14:sldId id="433"/>
            <p14:sldId id="434"/>
            <p14:sldId id="435"/>
            <p14:sldId id="380"/>
          </p14:sldIdLst>
        </p14:section>
        <p14:section name="Ops" id="{0FA657E7-66C6-47B1-A054-1186604D5225}">
          <p14:sldIdLst>
            <p14:sldId id="439"/>
            <p14:sldId id="440"/>
          </p14:sldIdLst>
        </p14:section>
        <p14:section name="Security" id="{8BFE95E4-0319-45E5-A2C4-01E6F609B733}">
          <p14:sldIdLst>
            <p14:sldId id="310"/>
            <p14:sldId id="441"/>
          </p14:sldIdLst>
        </p14:section>
        <p14:section name="Data" id="{808AE7AF-0F97-4F27-A5AC-EF8708753ED4}">
          <p14:sldIdLst>
            <p14:sldId id="389"/>
            <p14:sldId id="392"/>
            <p14:sldId id="448"/>
            <p14:sldId id="391"/>
            <p14:sldId id="446"/>
            <p14:sldId id="312"/>
            <p14:sldId id="394"/>
            <p14:sldId id="395"/>
            <p14:sldId id="397"/>
            <p14:sldId id="396"/>
            <p14:sldId id="405"/>
            <p14:sldId id="413"/>
            <p14:sldId id="415"/>
            <p14:sldId id="316"/>
            <p14:sldId id="445"/>
            <p14:sldId id="444"/>
          </p14:sldIdLst>
        </p14:section>
        <p14:section name="Architecture" id="{B2963519-78BB-4D5F-9229-AA3F96CA9555}">
          <p14:sldIdLst>
            <p14:sldId id="416"/>
            <p14:sldId id="417"/>
            <p14:sldId id="419"/>
            <p14:sldId id="418"/>
            <p14:sldId id="422"/>
            <p14:sldId id="420"/>
            <p14:sldId id="421"/>
            <p14:sldId id="423"/>
            <p14:sldId id="300"/>
            <p14:sldId id="428"/>
            <p14:sldId id="429"/>
            <p14:sldId id="424"/>
            <p14:sldId id="425"/>
            <p14:sldId id="426"/>
          </p14:sldIdLst>
        </p14:section>
        <p14:section name="ShowroomOfToolsTech" id="{E955A2FB-48B3-4018-9135-4F665977491F}">
          <p14:sldIdLst>
            <p14:sldId id="317"/>
            <p14:sldId id="404"/>
            <p14:sldId id="412"/>
            <p14:sldId id="442"/>
            <p14:sldId id="443"/>
          </p14:sldIdLst>
        </p14:section>
        <p14:section name="Extra" id="{B1A1239B-A33B-4CF7-B47A-E9B05F055458}">
          <p14:sldIdLst>
            <p14:sldId id="319"/>
            <p14:sldId id="320"/>
            <p14:sldId id="321"/>
            <p14:sldId id="322"/>
            <p14:sldId id="38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5CAC796-6436-4E9C-8903-4DF3E0430A0F}" v="4648" dt="2022-10-29T15:06:46.9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001" autoAdjust="0"/>
    <p:restoredTop sz="83922" autoAdjust="0"/>
  </p:normalViewPr>
  <p:slideViewPr>
    <p:cSldViewPr snapToGrid="0" snapToObjects="1">
      <p:cViewPr varScale="1">
        <p:scale>
          <a:sx n="90" d="100"/>
          <a:sy n="90" d="100"/>
        </p:scale>
        <p:origin x="858" y="90"/>
      </p:cViewPr>
      <p:guideLst/>
    </p:cSldViewPr>
  </p:slideViewPr>
  <p:outlineViewPr>
    <p:cViewPr>
      <p:scale>
        <a:sx n="33" d="100"/>
        <a:sy n="33" d="100"/>
      </p:scale>
      <p:origin x="0" y="-48162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18" Type="http://schemas.openxmlformats.org/officeDocument/2006/relationships/slide" Target="slides/slide114.xml"/><Relationship Id="rId134" Type="http://schemas.openxmlformats.org/officeDocument/2006/relationships/slide" Target="slides/slide130.xml"/><Relationship Id="rId139" Type="http://schemas.openxmlformats.org/officeDocument/2006/relationships/slide" Target="slides/slide135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50" Type="http://schemas.openxmlformats.org/officeDocument/2006/relationships/presProps" Target="presProps.xml"/><Relationship Id="rId155" Type="http://schemas.microsoft.com/office/2015/10/relationships/revisionInfo" Target="revisionInfo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viewProps" Target="viewProps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tableStyles" Target="tableStyles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microsoft.com/office/2016/11/relationships/changesInfo" Target="changesInfos/changesInfo1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Jellema" userId="7e183fbb-84e0-44b3-9b03-0792bc8d162b" providerId="ADAL" clId="{55CAC796-6436-4E9C-8903-4DF3E0430A0F}"/>
    <pc:docChg chg="undo redo custSel addSld delSld modSld sldOrd addSection delSection modSection">
      <pc:chgData name="Lucas Jellema" userId="7e183fbb-84e0-44b3-9b03-0792bc8d162b" providerId="ADAL" clId="{55CAC796-6436-4E9C-8903-4DF3E0430A0F}" dt="2022-10-29T15:06:53.152" v="41988" actId="47"/>
      <pc:docMkLst>
        <pc:docMk/>
      </pc:docMkLst>
      <pc:sldChg chg="addSp delSp modSp mod">
        <pc:chgData name="Lucas Jellema" userId="7e183fbb-84e0-44b3-9b03-0792bc8d162b" providerId="ADAL" clId="{55CAC796-6436-4E9C-8903-4DF3E0430A0F}" dt="2022-10-25T06:09:00.526" v="21466" actId="1076"/>
        <pc:sldMkLst>
          <pc:docMk/>
          <pc:sldMk cId="213951777" sldId="282"/>
        </pc:sldMkLst>
        <pc:spChg chg="add mod">
          <ac:chgData name="Lucas Jellema" userId="7e183fbb-84e0-44b3-9b03-0792bc8d162b" providerId="ADAL" clId="{55CAC796-6436-4E9C-8903-4DF3E0430A0F}" dt="2022-10-15T05:11:09.014" v="2935" actId="1076"/>
          <ac:spMkLst>
            <pc:docMk/>
            <pc:sldMk cId="213951777" sldId="282"/>
            <ac:spMk id="4" creationId="{7E9DA903-0C40-2887-AC49-09C9C2AEF977}"/>
          </ac:spMkLst>
        </pc:spChg>
        <pc:spChg chg="add del">
          <ac:chgData name="Lucas Jellema" userId="7e183fbb-84e0-44b3-9b03-0792bc8d162b" providerId="ADAL" clId="{55CAC796-6436-4E9C-8903-4DF3E0430A0F}" dt="2022-10-25T06:07:47.073" v="21456" actId="931"/>
          <ac:spMkLst>
            <pc:docMk/>
            <pc:sldMk cId="213951777" sldId="282"/>
            <ac:spMk id="6" creationId="{00000000-0000-0000-0000-000000000000}"/>
          </ac:spMkLst>
        </pc:spChg>
        <pc:picChg chg="add mod">
          <ac:chgData name="Lucas Jellema" userId="7e183fbb-84e0-44b3-9b03-0792bc8d162b" providerId="ADAL" clId="{55CAC796-6436-4E9C-8903-4DF3E0430A0F}" dt="2022-10-15T05:11:01.432" v="2934" actId="1076"/>
          <ac:picMkLst>
            <pc:docMk/>
            <pc:sldMk cId="213951777" sldId="282"/>
            <ac:picMk id="2" creationId="{877AFE5D-0DAC-004B-6BEE-E0BC3FC5B222}"/>
          </ac:picMkLst>
        </pc:picChg>
        <pc:picChg chg="add mod">
          <ac:chgData name="Lucas Jellema" userId="7e183fbb-84e0-44b3-9b03-0792bc8d162b" providerId="ADAL" clId="{55CAC796-6436-4E9C-8903-4DF3E0430A0F}" dt="2022-10-15T05:11:01.432" v="2934" actId="1076"/>
          <ac:picMkLst>
            <pc:docMk/>
            <pc:sldMk cId="213951777" sldId="282"/>
            <ac:picMk id="3" creationId="{E0C6EEE3-D7ED-CD31-B622-92E169CA9A8A}"/>
          </ac:picMkLst>
        </pc:picChg>
        <pc:picChg chg="add del mod">
          <ac:chgData name="Lucas Jellema" userId="7e183fbb-84e0-44b3-9b03-0792bc8d162b" providerId="ADAL" clId="{55CAC796-6436-4E9C-8903-4DF3E0430A0F}" dt="2022-10-25T06:07:47.073" v="21456" actId="931"/>
          <ac:picMkLst>
            <pc:docMk/>
            <pc:sldMk cId="213951777" sldId="282"/>
            <ac:picMk id="8" creationId="{CDFCFA52-0E6E-E7F0-62AC-03C0AF441060}"/>
          </ac:picMkLst>
        </pc:picChg>
        <pc:picChg chg="add mod">
          <ac:chgData name="Lucas Jellema" userId="7e183fbb-84e0-44b3-9b03-0792bc8d162b" providerId="ADAL" clId="{55CAC796-6436-4E9C-8903-4DF3E0430A0F}" dt="2022-10-25T06:09:00.526" v="21466" actId="1076"/>
          <ac:picMkLst>
            <pc:docMk/>
            <pc:sldMk cId="213951777" sldId="282"/>
            <ac:picMk id="9" creationId="{F6C693F1-58B9-C360-FF26-367D5CE32862}"/>
          </ac:picMkLst>
        </pc:picChg>
      </pc:sldChg>
      <pc:sldChg chg="addSp delSp modSp mod">
        <pc:chgData name="Lucas Jellema" userId="7e183fbb-84e0-44b3-9b03-0792bc8d162b" providerId="ADAL" clId="{55CAC796-6436-4E9C-8903-4DF3E0430A0F}" dt="2022-10-29T15:05:49.969" v="41979" actId="14100"/>
        <pc:sldMkLst>
          <pc:docMk/>
          <pc:sldMk cId="4022630532" sldId="297"/>
        </pc:sldMkLst>
        <pc:spChg chg="del">
          <ac:chgData name="Lucas Jellema" userId="7e183fbb-84e0-44b3-9b03-0792bc8d162b" providerId="ADAL" clId="{55CAC796-6436-4E9C-8903-4DF3E0430A0F}" dt="2022-10-22T13:46:30.815" v="13342" actId="478"/>
          <ac:spMkLst>
            <pc:docMk/>
            <pc:sldMk cId="4022630532" sldId="297"/>
            <ac:spMk id="6" creationId="{47F0EADC-ED25-C40A-D4BB-75195AC469E2}"/>
          </ac:spMkLst>
        </pc:spChg>
        <pc:spChg chg="add del mod">
          <ac:chgData name="Lucas Jellema" userId="7e183fbb-84e0-44b3-9b03-0792bc8d162b" providerId="ADAL" clId="{55CAC796-6436-4E9C-8903-4DF3E0430A0F}" dt="2022-10-22T13:46:33.317" v="13343" actId="478"/>
          <ac:spMkLst>
            <pc:docMk/>
            <pc:sldMk cId="4022630532" sldId="297"/>
            <ac:spMk id="19" creationId="{2027FC2E-2B30-E3B7-0A03-117D4ECF7416}"/>
          </ac:spMkLst>
        </pc:spChg>
        <pc:picChg chg="add mod">
          <ac:chgData name="Lucas Jellema" userId="7e183fbb-84e0-44b3-9b03-0792bc8d162b" providerId="ADAL" clId="{55CAC796-6436-4E9C-8903-4DF3E0430A0F}" dt="2022-10-22T13:48:10.535" v="13375" actId="1076"/>
          <ac:picMkLst>
            <pc:docMk/>
            <pc:sldMk cId="4022630532" sldId="297"/>
            <ac:picMk id="3" creationId="{1B68A28A-C19F-C3B8-8111-57E9A8A7C8CF}"/>
          </ac:picMkLst>
        </pc:picChg>
        <pc:picChg chg="add mod">
          <ac:chgData name="Lucas Jellema" userId="7e183fbb-84e0-44b3-9b03-0792bc8d162b" providerId="ADAL" clId="{55CAC796-6436-4E9C-8903-4DF3E0430A0F}" dt="2022-10-22T13:48:00.174" v="13372" actId="1076"/>
          <ac:picMkLst>
            <pc:docMk/>
            <pc:sldMk cId="4022630532" sldId="297"/>
            <ac:picMk id="7" creationId="{1B036C9B-4803-32BB-180C-30802E72749F}"/>
          </ac:picMkLst>
        </pc:picChg>
        <pc:picChg chg="add mod">
          <ac:chgData name="Lucas Jellema" userId="7e183fbb-84e0-44b3-9b03-0792bc8d162b" providerId="ADAL" clId="{55CAC796-6436-4E9C-8903-4DF3E0430A0F}" dt="2022-10-22T13:48:52.185" v="13378" actId="1076"/>
          <ac:picMkLst>
            <pc:docMk/>
            <pc:sldMk cId="4022630532" sldId="297"/>
            <ac:picMk id="9" creationId="{D4851A96-E15C-FA1B-C1A9-3FF26E7B5B3D}"/>
          </ac:picMkLst>
        </pc:picChg>
        <pc:picChg chg="add del mod">
          <ac:chgData name="Lucas Jellema" userId="7e183fbb-84e0-44b3-9b03-0792bc8d162b" providerId="ADAL" clId="{55CAC796-6436-4E9C-8903-4DF3E0430A0F}" dt="2022-10-22T13:45:36.495" v="13322" actId="478"/>
          <ac:picMkLst>
            <pc:docMk/>
            <pc:sldMk cId="4022630532" sldId="297"/>
            <ac:picMk id="11" creationId="{4FE34AC9-447B-8439-3684-BBEDCB6A9A10}"/>
          </ac:picMkLst>
        </pc:picChg>
        <pc:picChg chg="add mod">
          <ac:chgData name="Lucas Jellema" userId="7e183fbb-84e0-44b3-9b03-0792bc8d162b" providerId="ADAL" clId="{55CAC796-6436-4E9C-8903-4DF3E0430A0F}" dt="2022-10-22T13:48:03.340" v="13373" actId="1076"/>
          <ac:picMkLst>
            <pc:docMk/>
            <pc:sldMk cId="4022630532" sldId="297"/>
            <ac:picMk id="13" creationId="{B484261E-4AA6-0BE2-FA97-5221D43DE39C}"/>
          </ac:picMkLst>
        </pc:picChg>
        <pc:picChg chg="add mod">
          <ac:chgData name="Lucas Jellema" userId="7e183fbb-84e0-44b3-9b03-0792bc8d162b" providerId="ADAL" clId="{55CAC796-6436-4E9C-8903-4DF3E0430A0F}" dt="2022-10-22T13:48:08.330" v="13374" actId="1076"/>
          <ac:picMkLst>
            <pc:docMk/>
            <pc:sldMk cId="4022630532" sldId="297"/>
            <ac:picMk id="15" creationId="{651C67A0-9B09-F0AF-682C-5BC201621256}"/>
          </ac:picMkLst>
        </pc:picChg>
        <pc:picChg chg="add mod">
          <ac:chgData name="Lucas Jellema" userId="7e183fbb-84e0-44b3-9b03-0792bc8d162b" providerId="ADAL" clId="{55CAC796-6436-4E9C-8903-4DF3E0430A0F}" dt="2022-10-22T13:48:12.327" v="13376" actId="1076"/>
          <ac:picMkLst>
            <pc:docMk/>
            <pc:sldMk cId="4022630532" sldId="297"/>
            <ac:picMk id="17" creationId="{BCCB4994-727A-BEBB-66F8-6759E54DCC4F}"/>
          </ac:picMkLst>
        </pc:picChg>
        <pc:picChg chg="add mod">
          <ac:chgData name="Lucas Jellema" userId="7e183fbb-84e0-44b3-9b03-0792bc8d162b" providerId="ADAL" clId="{55CAC796-6436-4E9C-8903-4DF3E0430A0F}" dt="2022-10-29T15:05:49.969" v="41979" actId="14100"/>
          <ac:picMkLst>
            <pc:docMk/>
            <pc:sldMk cId="4022630532" sldId="297"/>
            <ac:picMk id="1026" creationId="{772860E1-F659-EED4-2AA2-2F85D85EB4CB}"/>
          </ac:picMkLst>
        </pc:picChg>
      </pc:sldChg>
      <pc:sldChg chg="modSp del mod ord modNotesTx">
        <pc:chgData name="Lucas Jellema" userId="7e183fbb-84e0-44b3-9b03-0792bc8d162b" providerId="ADAL" clId="{55CAC796-6436-4E9C-8903-4DF3E0430A0F}" dt="2022-10-22T14:54:31.880" v="14246" actId="2696"/>
        <pc:sldMkLst>
          <pc:docMk/>
          <pc:sldMk cId="2482508617" sldId="298"/>
        </pc:sldMkLst>
        <pc:spChg chg="mod">
          <ac:chgData name="Lucas Jellema" userId="7e183fbb-84e0-44b3-9b03-0792bc8d162b" providerId="ADAL" clId="{55CAC796-6436-4E9C-8903-4DF3E0430A0F}" dt="2022-10-22T14:54:25.978" v="14245" actId="6549"/>
          <ac:spMkLst>
            <pc:docMk/>
            <pc:sldMk cId="2482508617" sldId="298"/>
            <ac:spMk id="3" creationId="{7F05E426-22AC-0A6D-84CC-15A1FF746208}"/>
          </ac:spMkLst>
        </pc:spChg>
      </pc:sldChg>
      <pc:sldChg chg="addSp modSp add mod modAnim modNotesTx">
        <pc:chgData name="Lucas Jellema" userId="7e183fbb-84e0-44b3-9b03-0792bc8d162b" providerId="ADAL" clId="{55CAC796-6436-4E9C-8903-4DF3E0430A0F}" dt="2022-10-22T15:46:44.033" v="15061" actId="20577"/>
        <pc:sldMkLst>
          <pc:docMk/>
          <pc:sldMk cId="4117361485" sldId="298"/>
        </pc:sldMkLst>
        <pc:spChg chg="mod">
          <ac:chgData name="Lucas Jellema" userId="7e183fbb-84e0-44b3-9b03-0792bc8d162b" providerId="ADAL" clId="{55CAC796-6436-4E9C-8903-4DF3E0430A0F}" dt="2022-10-22T14:56:27.690" v="14259" actId="20577"/>
          <ac:spMkLst>
            <pc:docMk/>
            <pc:sldMk cId="4117361485" sldId="298"/>
            <ac:spMk id="2" creationId="{07CD6626-EF59-F016-A19E-1B3922E539DD}"/>
          </ac:spMkLst>
        </pc:spChg>
        <pc:spChg chg="mod">
          <ac:chgData name="Lucas Jellema" userId="7e183fbb-84e0-44b3-9b03-0792bc8d162b" providerId="ADAL" clId="{55CAC796-6436-4E9C-8903-4DF3E0430A0F}" dt="2022-10-22T15:46:44.033" v="15061" actId="20577"/>
          <ac:spMkLst>
            <pc:docMk/>
            <pc:sldMk cId="4117361485" sldId="298"/>
            <ac:spMk id="3" creationId="{7F05E426-22AC-0A6D-84CC-15A1FF746208}"/>
          </ac:spMkLst>
        </pc:spChg>
        <pc:picChg chg="add mod">
          <ac:chgData name="Lucas Jellema" userId="7e183fbb-84e0-44b3-9b03-0792bc8d162b" providerId="ADAL" clId="{55CAC796-6436-4E9C-8903-4DF3E0430A0F}" dt="2022-10-22T15:35:08.441" v="14993" actId="1035"/>
          <ac:picMkLst>
            <pc:docMk/>
            <pc:sldMk cId="4117361485" sldId="298"/>
            <ac:picMk id="16386" creationId="{1F8CBF3F-EE9A-229E-76D9-F1A101BA8704}"/>
          </ac:picMkLst>
        </pc:picChg>
      </pc:sldChg>
      <pc:sldChg chg="addSp delSp modSp mod ord modAnim">
        <pc:chgData name="Lucas Jellema" userId="7e183fbb-84e0-44b3-9b03-0792bc8d162b" providerId="ADAL" clId="{55CAC796-6436-4E9C-8903-4DF3E0430A0F}" dt="2022-10-25T19:12:44.250" v="24756"/>
        <pc:sldMkLst>
          <pc:docMk/>
          <pc:sldMk cId="1830760869" sldId="299"/>
        </pc:sldMkLst>
        <pc:spChg chg="mod">
          <ac:chgData name="Lucas Jellema" userId="7e183fbb-84e0-44b3-9b03-0792bc8d162b" providerId="ADAL" clId="{55CAC796-6436-4E9C-8903-4DF3E0430A0F}" dt="2022-10-25T18:58:31.471" v="24304" actId="20577"/>
          <ac:spMkLst>
            <pc:docMk/>
            <pc:sldMk cId="1830760869" sldId="299"/>
            <ac:spMk id="2" creationId="{110397BB-472E-4ED2-31FE-B50160427D19}"/>
          </ac:spMkLst>
        </pc:spChg>
        <pc:spChg chg="mod">
          <ac:chgData name="Lucas Jellema" userId="7e183fbb-84e0-44b3-9b03-0792bc8d162b" providerId="ADAL" clId="{55CAC796-6436-4E9C-8903-4DF3E0430A0F}" dt="2022-10-25T19:12:19.837" v="24753" actId="6549"/>
          <ac:spMkLst>
            <pc:docMk/>
            <pc:sldMk cId="1830760869" sldId="299"/>
            <ac:spMk id="3" creationId="{74153894-978A-4BBE-5D65-317ED05AA376}"/>
          </ac:spMkLst>
        </pc:spChg>
        <pc:picChg chg="del">
          <ac:chgData name="Lucas Jellema" userId="7e183fbb-84e0-44b3-9b03-0792bc8d162b" providerId="ADAL" clId="{55CAC796-6436-4E9C-8903-4DF3E0430A0F}" dt="2022-10-25T18:58:36.641" v="24305" actId="478"/>
          <ac:picMkLst>
            <pc:docMk/>
            <pc:sldMk cId="1830760869" sldId="299"/>
            <ac:picMk id="7" creationId="{0E87FAB5-CF4D-90C7-5094-FB8990A79A28}"/>
          </ac:picMkLst>
        </pc:picChg>
        <pc:picChg chg="add del mod">
          <ac:chgData name="Lucas Jellema" userId="7e183fbb-84e0-44b3-9b03-0792bc8d162b" providerId="ADAL" clId="{55CAC796-6436-4E9C-8903-4DF3E0430A0F}" dt="2022-10-25T19:07:05.581" v="24466" actId="478"/>
          <ac:picMkLst>
            <pc:docMk/>
            <pc:sldMk cId="1830760869" sldId="299"/>
            <ac:picMk id="8" creationId="{440C347B-419B-A339-3775-F65B6661F83D}"/>
          </ac:picMkLst>
        </pc:picChg>
        <pc:picChg chg="add mod">
          <ac:chgData name="Lucas Jellema" userId="7e183fbb-84e0-44b3-9b03-0792bc8d162b" providerId="ADAL" clId="{55CAC796-6436-4E9C-8903-4DF3E0430A0F}" dt="2022-10-25T19:11:36.383" v="24680" actId="1035"/>
          <ac:picMkLst>
            <pc:docMk/>
            <pc:sldMk cId="1830760869" sldId="299"/>
            <ac:picMk id="9" creationId="{67741501-2828-4C5E-5FD6-06B9FE231905}"/>
          </ac:picMkLst>
        </pc:picChg>
        <pc:picChg chg="add mod">
          <ac:chgData name="Lucas Jellema" userId="7e183fbb-84e0-44b3-9b03-0792bc8d162b" providerId="ADAL" clId="{55CAC796-6436-4E9C-8903-4DF3E0430A0F}" dt="2022-10-25T19:05:16.633" v="24380" actId="1440"/>
          <ac:picMkLst>
            <pc:docMk/>
            <pc:sldMk cId="1830760869" sldId="299"/>
            <ac:picMk id="7170" creationId="{68886373-BE35-F37E-539C-371A9911CC9F}"/>
          </ac:picMkLst>
        </pc:picChg>
      </pc:sldChg>
      <pc:sldChg chg="addSp modSp mod modAnim modNotesTx">
        <pc:chgData name="Lucas Jellema" userId="7e183fbb-84e0-44b3-9b03-0792bc8d162b" providerId="ADAL" clId="{55CAC796-6436-4E9C-8903-4DF3E0430A0F}" dt="2022-10-27T19:58:12.174" v="35368" actId="1440"/>
        <pc:sldMkLst>
          <pc:docMk/>
          <pc:sldMk cId="2150120508" sldId="300"/>
        </pc:sldMkLst>
        <pc:spChg chg="mod">
          <ac:chgData name="Lucas Jellema" userId="7e183fbb-84e0-44b3-9b03-0792bc8d162b" providerId="ADAL" clId="{55CAC796-6436-4E9C-8903-4DF3E0430A0F}" dt="2022-10-27T19:55:48.841" v="35353" actId="6549"/>
          <ac:spMkLst>
            <pc:docMk/>
            <pc:sldMk cId="2150120508" sldId="300"/>
            <ac:spMk id="3" creationId="{32D4EAE2-7124-E100-4907-26063959164F}"/>
          </ac:spMkLst>
        </pc:spChg>
        <pc:picChg chg="add mod">
          <ac:chgData name="Lucas Jellema" userId="7e183fbb-84e0-44b3-9b03-0792bc8d162b" providerId="ADAL" clId="{55CAC796-6436-4E9C-8903-4DF3E0430A0F}" dt="2022-10-27T19:58:12.174" v="35368" actId="1440"/>
          <ac:picMkLst>
            <pc:docMk/>
            <pc:sldMk cId="2150120508" sldId="300"/>
            <ac:picMk id="7" creationId="{B1653DA8-2C93-4312-187E-219E5FA8076A}"/>
          </ac:picMkLst>
        </pc:picChg>
        <pc:picChg chg="add mod">
          <ac:chgData name="Lucas Jellema" userId="7e183fbb-84e0-44b3-9b03-0792bc8d162b" providerId="ADAL" clId="{55CAC796-6436-4E9C-8903-4DF3E0430A0F}" dt="2022-10-27T19:56:23.588" v="35357" actId="1076"/>
          <ac:picMkLst>
            <pc:docMk/>
            <pc:sldMk cId="2150120508" sldId="300"/>
            <ac:picMk id="12290" creationId="{9BE1F8EF-95FC-AEC7-918F-1C8136060265}"/>
          </ac:picMkLst>
        </pc:picChg>
      </pc:sldChg>
      <pc:sldChg chg="modSp del mod">
        <pc:chgData name="Lucas Jellema" userId="7e183fbb-84e0-44b3-9b03-0792bc8d162b" providerId="ADAL" clId="{55CAC796-6436-4E9C-8903-4DF3E0430A0F}" dt="2022-10-25T20:01:20.212" v="25031" actId="47"/>
        <pc:sldMkLst>
          <pc:docMk/>
          <pc:sldMk cId="1195642054" sldId="301"/>
        </pc:sldMkLst>
        <pc:spChg chg="mod">
          <ac:chgData name="Lucas Jellema" userId="7e183fbb-84e0-44b3-9b03-0792bc8d162b" providerId="ADAL" clId="{55CAC796-6436-4E9C-8903-4DF3E0430A0F}" dt="2022-10-24T19:24:28.354" v="20987" actId="20577"/>
          <ac:spMkLst>
            <pc:docMk/>
            <pc:sldMk cId="1195642054" sldId="301"/>
            <ac:spMk id="3" creationId="{F4760A84-9C38-B9B4-3F8F-0664BD73EF38}"/>
          </ac:spMkLst>
        </pc:spChg>
      </pc:sldChg>
      <pc:sldChg chg="addSp delSp modSp del mod modAnim modNotesTx">
        <pc:chgData name="Lucas Jellema" userId="7e183fbb-84e0-44b3-9b03-0792bc8d162b" providerId="ADAL" clId="{55CAC796-6436-4E9C-8903-4DF3E0430A0F}" dt="2022-10-28T06:05:05.331" v="37435" actId="47"/>
        <pc:sldMkLst>
          <pc:docMk/>
          <pc:sldMk cId="306009786" sldId="302"/>
        </pc:sldMkLst>
        <pc:spChg chg="mod">
          <ac:chgData name="Lucas Jellema" userId="7e183fbb-84e0-44b3-9b03-0792bc8d162b" providerId="ADAL" clId="{55CAC796-6436-4E9C-8903-4DF3E0430A0F}" dt="2022-10-28T05:56:24.199" v="37417" actId="20577"/>
          <ac:spMkLst>
            <pc:docMk/>
            <pc:sldMk cId="306009786" sldId="302"/>
            <ac:spMk id="3" creationId="{56D15BB4-04CA-08C3-C5A0-6C1DDD0003C2}"/>
          </ac:spMkLst>
        </pc:spChg>
        <pc:spChg chg="add mod">
          <ac:chgData name="Lucas Jellema" userId="7e183fbb-84e0-44b3-9b03-0792bc8d162b" providerId="ADAL" clId="{55CAC796-6436-4E9C-8903-4DF3E0430A0F}" dt="2022-10-28T04:56:49.609" v="37037" actId="14100"/>
          <ac:spMkLst>
            <pc:docMk/>
            <pc:sldMk cId="306009786" sldId="302"/>
            <ac:spMk id="6" creationId="{8F92C179-ABD1-0F5A-1D16-6ADEE9A42349}"/>
          </ac:spMkLst>
        </pc:spChg>
        <pc:spChg chg="add del">
          <ac:chgData name="Lucas Jellema" userId="7e183fbb-84e0-44b3-9b03-0792bc8d162b" providerId="ADAL" clId="{55CAC796-6436-4E9C-8903-4DF3E0430A0F}" dt="2022-10-28T04:47:11.084" v="36953"/>
          <ac:spMkLst>
            <pc:docMk/>
            <pc:sldMk cId="306009786" sldId="302"/>
            <ac:spMk id="8" creationId="{218E1EE9-2292-A3FC-5576-7BCD6A4C97FA}"/>
          </ac:spMkLst>
        </pc:spChg>
        <pc:spChg chg="add del">
          <ac:chgData name="Lucas Jellema" userId="7e183fbb-84e0-44b3-9b03-0792bc8d162b" providerId="ADAL" clId="{55CAC796-6436-4E9C-8903-4DF3E0430A0F}" dt="2022-10-28T04:50:29.002" v="37013"/>
          <ac:spMkLst>
            <pc:docMk/>
            <pc:sldMk cId="306009786" sldId="302"/>
            <ac:spMk id="10" creationId="{A2572130-0979-12B4-0337-251C8793E255}"/>
          </ac:spMkLst>
        </pc:spChg>
        <pc:spChg chg="add del">
          <ac:chgData name="Lucas Jellema" userId="7e183fbb-84e0-44b3-9b03-0792bc8d162b" providerId="ADAL" clId="{55CAC796-6436-4E9C-8903-4DF3E0430A0F}" dt="2022-10-28T04:55:03.402" v="37032"/>
          <ac:spMkLst>
            <pc:docMk/>
            <pc:sldMk cId="306009786" sldId="302"/>
            <ac:spMk id="14" creationId="{DB91996C-9422-685E-0E12-EC009C13DBAE}"/>
          </ac:spMkLst>
        </pc:spChg>
        <pc:spChg chg="add del">
          <ac:chgData name="Lucas Jellema" userId="7e183fbb-84e0-44b3-9b03-0792bc8d162b" providerId="ADAL" clId="{55CAC796-6436-4E9C-8903-4DF3E0430A0F}" dt="2022-10-28T04:57:15.770" v="37040"/>
          <ac:spMkLst>
            <pc:docMk/>
            <pc:sldMk cId="306009786" sldId="302"/>
            <ac:spMk id="18" creationId="{39958159-EFC9-818C-3BFC-C63486EB68F2}"/>
          </ac:spMkLst>
        </pc:spChg>
        <pc:spChg chg="add del">
          <ac:chgData name="Lucas Jellema" userId="7e183fbb-84e0-44b3-9b03-0792bc8d162b" providerId="ADAL" clId="{55CAC796-6436-4E9C-8903-4DF3E0430A0F}" dt="2022-10-28T04:57:31.960" v="37044"/>
          <ac:spMkLst>
            <pc:docMk/>
            <pc:sldMk cId="306009786" sldId="302"/>
            <ac:spMk id="20" creationId="{01E7D326-4A34-F929-918A-A6CCDEF19092}"/>
          </ac:spMkLst>
        </pc:spChg>
        <pc:spChg chg="add del">
          <ac:chgData name="Lucas Jellema" userId="7e183fbb-84e0-44b3-9b03-0792bc8d162b" providerId="ADAL" clId="{55CAC796-6436-4E9C-8903-4DF3E0430A0F}" dt="2022-10-28T04:58:04.713" v="37050"/>
          <ac:spMkLst>
            <pc:docMk/>
            <pc:sldMk cId="306009786" sldId="302"/>
            <ac:spMk id="22" creationId="{B6A9497B-210E-A694-D02E-341460F67B1B}"/>
          </ac:spMkLst>
        </pc:spChg>
        <pc:spChg chg="add del">
          <ac:chgData name="Lucas Jellema" userId="7e183fbb-84e0-44b3-9b03-0792bc8d162b" providerId="ADAL" clId="{55CAC796-6436-4E9C-8903-4DF3E0430A0F}" dt="2022-10-28T04:58:26.649" v="37057"/>
          <ac:spMkLst>
            <pc:docMk/>
            <pc:sldMk cId="306009786" sldId="302"/>
            <ac:spMk id="24" creationId="{BB625898-7074-67D8-5DD3-7CEF5F7DC8A8}"/>
          </ac:spMkLst>
        </pc:spChg>
        <pc:spChg chg="add del">
          <ac:chgData name="Lucas Jellema" userId="7e183fbb-84e0-44b3-9b03-0792bc8d162b" providerId="ADAL" clId="{55CAC796-6436-4E9C-8903-4DF3E0430A0F}" dt="2022-10-28T05:53:10.328" v="37272"/>
          <ac:spMkLst>
            <pc:docMk/>
            <pc:sldMk cId="306009786" sldId="302"/>
            <ac:spMk id="26" creationId="{5E4D2E65-54FF-E57B-B4EE-1B75C9D19CC7}"/>
          </ac:spMkLst>
        </pc:spChg>
        <pc:spChg chg="add mod">
          <ac:chgData name="Lucas Jellema" userId="7e183fbb-84e0-44b3-9b03-0792bc8d162b" providerId="ADAL" clId="{55CAC796-6436-4E9C-8903-4DF3E0430A0F}" dt="2022-10-28T05:56:14.864" v="37409" actId="1076"/>
          <ac:spMkLst>
            <pc:docMk/>
            <pc:sldMk cId="306009786" sldId="302"/>
            <ac:spMk id="28" creationId="{69FA7477-3346-C7E6-963B-013BDD78F886}"/>
          </ac:spMkLst>
        </pc:spChg>
        <pc:picChg chg="add del mod">
          <ac:chgData name="Lucas Jellema" userId="7e183fbb-84e0-44b3-9b03-0792bc8d162b" providerId="ADAL" clId="{55CAC796-6436-4E9C-8903-4DF3E0430A0F}" dt="2022-10-28T05:56:17.329" v="37410" actId="478"/>
          <ac:picMkLst>
            <pc:docMk/>
            <pc:sldMk cId="306009786" sldId="302"/>
            <ac:picMk id="7" creationId="{2C9C8248-98E4-C169-B3F3-D9640B18F79D}"/>
          </ac:picMkLst>
        </pc:picChg>
        <pc:picChg chg="add del mod">
          <ac:chgData name="Lucas Jellema" userId="7e183fbb-84e0-44b3-9b03-0792bc8d162b" providerId="ADAL" clId="{55CAC796-6436-4E9C-8903-4DF3E0430A0F}" dt="2022-10-24T19:50:41.152" v="21266" actId="478"/>
          <ac:picMkLst>
            <pc:docMk/>
            <pc:sldMk cId="306009786" sldId="302"/>
            <ac:picMk id="9" creationId="{004F941A-E2FD-5EB1-23D6-343D6C209B57}"/>
          </ac:picMkLst>
        </pc:picChg>
        <pc:picChg chg="add mod">
          <ac:chgData name="Lucas Jellema" userId="7e183fbb-84e0-44b3-9b03-0792bc8d162b" providerId="ADAL" clId="{55CAC796-6436-4E9C-8903-4DF3E0430A0F}" dt="2022-10-28T04:47:56.402" v="37001" actId="1076"/>
          <ac:picMkLst>
            <pc:docMk/>
            <pc:sldMk cId="306009786" sldId="302"/>
            <ac:picMk id="9" creationId="{78F86B5C-287B-E4D4-E951-FBFAF55F9D3B}"/>
          </ac:picMkLst>
        </pc:picChg>
        <pc:picChg chg="add del mod">
          <ac:chgData name="Lucas Jellema" userId="7e183fbb-84e0-44b3-9b03-0792bc8d162b" providerId="ADAL" clId="{55CAC796-6436-4E9C-8903-4DF3E0430A0F}" dt="2022-10-28T04:33:44.550" v="36775" actId="478"/>
          <ac:picMkLst>
            <pc:docMk/>
            <pc:sldMk cId="306009786" sldId="302"/>
            <ac:picMk id="11" creationId="{FC95792B-0542-CEC3-3F18-5BA8257931F1}"/>
          </ac:picMkLst>
        </pc:picChg>
        <pc:picChg chg="add mod">
          <ac:chgData name="Lucas Jellema" userId="7e183fbb-84e0-44b3-9b03-0792bc8d162b" providerId="ADAL" clId="{55CAC796-6436-4E9C-8903-4DF3E0430A0F}" dt="2022-10-28T05:00:56.850" v="37110" actId="1076"/>
          <ac:picMkLst>
            <pc:docMk/>
            <pc:sldMk cId="306009786" sldId="302"/>
            <ac:picMk id="12" creationId="{33A46012-161B-5156-142E-9AB777C2E804}"/>
          </ac:picMkLst>
        </pc:picChg>
        <pc:picChg chg="add del mod">
          <ac:chgData name="Lucas Jellema" userId="7e183fbb-84e0-44b3-9b03-0792bc8d162b" providerId="ADAL" clId="{55CAC796-6436-4E9C-8903-4DF3E0430A0F}" dt="2022-10-28T04:56:52.279" v="37038" actId="478"/>
          <ac:picMkLst>
            <pc:docMk/>
            <pc:sldMk cId="306009786" sldId="302"/>
            <ac:picMk id="13" creationId="{04DBE58C-5DAA-C6A1-5EE6-06C2CA43572A}"/>
          </ac:picMkLst>
        </pc:picChg>
        <pc:picChg chg="add del mod">
          <ac:chgData name="Lucas Jellema" userId="7e183fbb-84e0-44b3-9b03-0792bc8d162b" providerId="ADAL" clId="{55CAC796-6436-4E9C-8903-4DF3E0430A0F}" dt="2022-10-28T04:33:53.120" v="36776" actId="478"/>
          <ac:picMkLst>
            <pc:docMk/>
            <pc:sldMk cId="306009786" sldId="302"/>
            <ac:picMk id="15" creationId="{B615C480-CE76-9424-1557-00F6E2B72A74}"/>
          </ac:picMkLst>
        </pc:picChg>
        <pc:picChg chg="add mod">
          <ac:chgData name="Lucas Jellema" userId="7e183fbb-84e0-44b3-9b03-0792bc8d162b" providerId="ADAL" clId="{55CAC796-6436-4E9C-8903-4DF3E0430A0F}" dt="2022-10-28T05:00:54.526" v="37109" actId="1076"/>
          <ac:picMkLst>
            <pc:docMk/>
            <pc:sldMk cId="306009786" sldId="302"/>
            <ac:picMk id="16" creationId="{8913FF8B-446B-CCBF-2113-0E4D7D61D5C2}"/>
          </ac:picMkLst>
        </pc:picChg>
        <pc:picChg chg="add del mod">
          <ac:chgData name="Lucas Jellema" userId="7e183fbb-84e0-44b3-9b03-0792bc8d162b" providerId="ADAL" clId="{55CAC796-6436-4E9C-8903-4DF3E0430A0F}" dt="2022-10-28T04:58:40.346" v="37063" actId="478"/>
          <ac:picMkLst>
            <pc:docMk/>
            <pc:sldMk cId="306009786" sldId="302"/>
            <ac:picMk id="17" creationId="{24BCC47C-5A3D-3EFB-7F8D-A68E3F1EDF3D}"/>
          </ac:picMkLst>
        </pc:picChg>
        <pc:picChg chg="add del">
          <ac:chgData name="Lucas Jellema" userId="7e183fbb-84e0-44b3-9b03-0792bc8d162b" providerId="ADAL" clId="{55CAC796-6436-4E9C-8903-4DF3E0430A0F}" dt="2022-10-28T04:57:29.050" v="37042" actId="478"/>
          <ac:picMkLst>
            <pc:docMk/>
            <pc:sldMk cId="306009786" sldId="302"/>
            <ac:picMk id="19" creationId="{BD921E84-11DB-8DD6-966E-96941AD19F7D}"/>
          </ac:picMkLst>
        </pc:picChg>
        <pc:picChg chg="add mod">
          <ac:chgData name="Lucas Jellema" userId="7e183fbb-84e0-44b3-9b03-0792bc8d162b" providerId="ADAL" clId="{55CAC796-6436-4E9C-8903-4DF3E0430A0F}" dt="2022-10-28T04:58:10.621" v="37055" actId="1076"/>
          <ac:picMkLst>
            <pc:docMk/>
            <pc:sldMk cId="306009786" sldId="302"/>
            <ac:picMk id="21" creationId="{6EF19414-FB1A-778E-BDB2-F0E145AB6BB8}"/>
          </ac:picMkLst>
        </pc:picChg>
        <pc:picChg chg="add mod">
          <ac:chgData name="Lucas Jellema" userId="7e183fbb-84e0-44b3-9b03-0792bc8d162b" providerId="ADAL" clId="{55CAC796-6436-4E9C-8903-4DF3E0430A0F}" dt="2022-10-28T04:58:09.328" v="37054" actId="1076"/>
          <ac:picMkLst>
            <pc:docMk/>
            <pc:sldMk cId="306009786" sldId="302"/>
            <ac:picMk id="23" creationId="{5C669DD5-9490-06E4-1486-39AA1114E57A}"/>
          </ac:picMkLst>
        </pc:picChg>
        <pc:picChg chg="add mod">
          <ac:chgData name="Lucas Jellema" userId="7e183fbb-84e0-44b3-9b03-0792bc8d162b" providerId="ADAL" clId="{55CAC796-6436-4E9C-8903-4DF3E0430A0F}" dt="2022-10-28T04:58:32.568" v="37061" actId="1076"/>
          <ac:picMkLst>
            <pc:docMk/>
            <pc:sldMk cId="306009786" sldId="302"/>
            <ac:picMk id="25" creationId="{6E82C559-B64E-87F8-45C8-A5BCE7FCD38C}"/>
          </ac:picMkLst>
        </pc:picChg>
        <pc:picChg chg="add mod">
          <ac:chgData name="Lucas Jellema" userId="7e183fbb-84e0-44b3-9b03-0792bc8d162b" providerId="ADAL" clId="{55CAC796-6436-4E9C-8903-4DF3E0430A0F}" dt="2022-10-28T05:53:13.431" v="37274" actId="1076"/>
          <ac:picMkLst>
            <pc:docMk/>
            <pc:sldMk cId="306009786" sldId="302"/>
            <ac:picMk id="27" creationId="{1941A127-29C3-3F01-4CC6-FF0E306809C5}"/>
          </ac:picMkLst>
        </pc:picChg>
        <pc:picChg chg="add mod">
          <ac:chgData name="Lucas Jellema" userId="7e183fbb-84e0-44b3-9b03-0792bc8d162b" providerId="ADAL" clId="{55CAC796-6436-4E9C-8903-4DF3E0430A0F}" dt="2022-10-28T04:47:59.974" v="37003" actId="1076"/>
          <ac:picMkLst>
            <pc:docMk/>
            <pc:sldMk cId="306009786" sldId="302"/>
            <ac:picMk id="18434" creationId="{BD1784F9-36B6-759F-77D9-7843D3625A11}"/>
          </ac:picMkLst>
        </pc:picChg>
        <pc:picChg chg="add del mod">
          <ac:chgData name="Lucas Jellema" userId="7e183fbb-84e0-44b3-9b03-0792bc8d162b" providerId="ADAL" clId="{55CAC796-6436-4E9C-8903-4DF3E0430A0F}" dt="2022-10-28T04:47:07.745" v="36951" actId="478"/>
          <ac:picMkLst>
            <pc:docMk/>
            <pc:sldMk cId="306009786" sldId="302"/>
            <ac:picMk id="18436" creationId="{A6C8F554-ED10-D61E-DD1B-0D7036884262}"/>
          </ac:picMkLst>
        </pc:picChg>
        <pc:picChg chg="add mod">
          <ac:chgData name="Lucas Jellema" userId="7e183fbb-84e0-44b3-9b03-0792bc8d162b" providerId="ADAL" clId="{55CAC796-6436-4E9C-8903-4DF3E0430A0F}" dt="2022-10-28T05:43:26.232" v="37158" actId="1076"/>
          <ac:picMkLst>
            <pc:docMk/>
            <pc:sldMk cId="306009786" sldId="302"/>
            <ac:picMk id="18452" creationId="{BB63DA2F-42AC-F181-6AB8-AD467447C996}"/>
          </ac:picMkLst>
        </pc:picChg>
      </pc:sldChg>
      <pc:sldChg chg="addSp delSp modSp mod ord modAnim modNotesTx">
        <pc:chgData name="Lucas Jellema" userId="7e183fbb-84e0-44b3-9b03-0792bc8d162b" providerId="ADAL" clId="{55CAC796-6436-4E9C-8903-4DF3E0430A0F}" dt="2022-10-29T08:33:23.184" v="41962"/>
        <pc:sldMkLst>
          <pc:docMk/>
          <pc:sldMk cId="4192224981" sldId="303"/>
        </pc:sldMkLst>
        <pc:spChg chg="mod">
          <ac:chgData name="Lucas Jellema" userId="7e183fbb-84e0-44b3-9b03-0792bc8d162b" providerId="ADAL" clId="{55CAC796-6436-4E9C-8903-4DF3E0430A0F}" dt="2022-10-29T08:32:35.393" v="41960" actId="20577"/>
          <ac:spMkLst>
            <pc:docMk/>
            <pc:sldMk cId="4192224981" sldId="303"/>
            <ac:spMk id="3" creationId="{8D950CAA-3D53-300D-A461-AB8B57541CE8}"/>
          </ac:spMkLst>
        </pc:spChg>
        <pc:picChg chg="add del mod">
          <ac:chgData name="Lucas Jellema" userId="7e183fbb-84e0-44b3-9b03-0792bc8d162b" providerId="ADAL" clId="{55CAC796-6436-4E9C-8903-4DF3E0430A0F}" dt="2022-10-29T08:24:36.789" v="41782" actId="478"/>
          <ac:picMkLst>
            <pc:docMk/>
            <pc:sldMk cId="4192224981" sldId="303"/>
            <ac:picMk id="7" creationId="{E1603AEF-12B1-725C-B51D-7DF5F51EEE8F}"/>
          </ac:picMkLst>
        </pc:picChg>
        <pc:picChg chg="add mod">
          <ac:chgData name="Lucas Jellema" userId="7e183fbb-84e0-44b3-9b03-0792bc8d162b" providerId="ADAL" clId="{55CAC796-6436-4E9C-8903-4DF3E0430A0F}" dt="2022-10-29T08:31:14.350" v="41921" actId="1076"/>
          <ac:picMkLst>
            <pc:docMk/>
            <pc:sldMk cId="4192224981" sldId="303"/>
            <ac:picMk id="4098" creationId="{627CCB5E-68D2-140D-08B1-7F756D407485}"/>
          </ac:picMkLst>
        </pc:picChg>
        <pc:picChg chg="add mod">
          <ac:chgData name="Lucas Jellema" userId="7e183fbb-84e0-44b3-9b03-0792bc8d162b" providerId="ADAL" clId="{55CAC796-6436-4E9C-8903-4DF3E0430A0F}" dt="2022-10-29T08:31:29.704" v="41924" actId="1076"/>
          <ac:picMkLst>
            <pc:docMk/>
            <pc:sldMk cId="4192224981" sldId="303"/>
            <ac:picMk id="4100" creationId="{0B05BB5B-15F0-1D1B-7743-30DBE7B16315}"/>
          </ac:picMkLst>
        </pc:picChg>
      </pc:sldChg>
      <pc:sldChg chg="addSp delSp modSp mod modNotesTx">
        <pc:chgData name="Lucas Jellema" userId="7e183fbb-84e0-44b3-9b03-0792bc8d162b" providerId="ADAL" clId="{55CAC796-6436-4E9C-8903-4DF3E0430A0F}" dt="2022-10-28T07:16:35.315" v="37589" actId="1440"/>
        <pc:sldMkLst>
          <pc:docMk/>
          <pc:sldMk cId="3117773567" sldId="304"/>
        </pc:sldMkLst>
        <pc:picChg chg="add mod">
          <ac:chgData name="Lucas Jellema" userId="7e183fbb-84e0-44b3-9b03-0792bc8d162b" providerId="ADAL" clId="{55CAC796-6436-4E9C-8903-4DF3E0430A0F}" dt="2022-10-28T07:15:54.088" v="37582"/>
          <ac:picMkLst>
            <pc:docMk/>
            <pc:sldMk cId="3117773567" sldId="304"/>
            <ac:picMk id="6" creationId="{72F4B723-3640-5FDA-280C-554D1F5D0A0D}"/>
          </ac:picMkLst>
        </pc:picChg>
        <pc:picChg chg="mod">
          <ac:chgData name="Lucas Jellema" userId="7e183fbb-84e0-44b3-9b03-0792bc8d162b" providerId="ADAL" clId="{55CAC796-6436-4E9C-8903-4DF3E0430A0F}" dt="2022-10-28T07:13:02.292" v="37564" actId="1076"/>
          <ac:picMkLst>
            <pc:docMk/>
            <pc:sldMk cId="3117773567" sldId="304"/>
            <ac:picMk id="7" creationId="{AC55E2DC-F994-A60E-4683-74B4B121DD69}"/>
          </ac:picMkLst>
        </pc:picChg>
        <pc:picChg chg="add mod">
          <ac:chgData name="Lucas Jellema" userId="7e183fbb-84e0-44b3-9b03-0792bc8d162b" providerId="ADAL" clId="{55CAC796-6436-4E9C-8903-4DF3E0430A0F}" dt="2022-10-28T07:16:13.605" v="37586" actId="1076"/>
          <ac:picMkLst>
            <pc:docMk/>
            <pc:sldMk cId="3117773567" sldId="304"/>
            <ac:picMk id="9" creationId="{41003D85-1F03-2621-6473-BB80A3C324CD}"/>
          </ac:picMkLst>
        </pc:picChg>
        <pc:picChg chg="del mod">
          <ac:chgData name="Lucas Jellema" userId="7e183fbb-84e0-44b3-9b03-0792bc8d162b" providerId="ADAL" clId="{55CAC796-6436-4E9C-8903-4DF3E0430A0F}" dt="2022-10-24T04:04:44.597" v="17161" actId="478"/>
          <ac:picMkLst>
            <pc:docMk/>
            <pc:sldMk cId="3117773567" sldId="304"/>
            <ac:picMk id="9" creationId="{DEF88626-BE8C-1338-FE62-9490F445598D}"/>
          </ac:picMkLst>
        </pc:picChg>
        <pc:picChg chg="add mod">
          <ac:chgData name="Lucas Jellema" userId="7e183fbb-84e0-44b3-9b03-0792bc8d162b" providerId="ADAL" clId="{55CAC796-6436-4E9C-8903-4DF3E0430A0F}" dt="2022-10-28T07:16:35.315" v="37589" actId="1440"/>
          <ac:picMkLst>
            <pc:docMk/>
            <pc:sldMk cId="3117773567" sldId="304"/>
            <ac:picMk id="11" creationId="{61B4B29E-5226-7903-A875-0C1DB5AB8C41}"/>
          </ac:picMkLst>
        </pc:picChg>
        <pc:picChg chg="del mod">
          <ac:chgData name="Lucas Jellema" userId="7e183fbb-84e0-44b3-9b03-0792bc8d162b" providerId="ADAL" clId="{55CAC796-6436-4E9C-8903-4DF3E0430A0F}" dt="2022-10-24T04:04:44.597" v="17161" actId="478"/>
          <ac:picMkLst>
            <pc:docMk/>
            <pc:sldMk cId="3117773567" sldId="304"/>
            <ac:picMk id="11" creationId="{DB4EBEA6-EF89-ACAC-1975-B3B1F2A53D2F}"/>
          </ac:picMkLst>
        </pc:picChg>
      </pc:sldChg>
      <pc:sldChg chg="modSp del mod">
        <pc:chgData name="Lucas Jellema" userId="7e183fbb-84e0-44b3-9b03-0792bc8d162b" providerId="ADAL" clId="{55CAC796-6436-4E9C-8903-4DF3E0430A0F}" dt="2022-10-28T14:07:20.338" v="39086" actId="47"/>
        <pc:sldMkLst>
          <pc:docMk/>
          <pc:sldMk cId="1745709572" sldId="305"/>
        </pc:sldMkLst>
        <pc:spChg chg="mod">
          <ac:chgData name="Lucas Jellema" userId="7e183fbb-84e0-44b3-9b03-0792bc8d162b" providerId="ADAL" clId="{55CAC796-6436-4E9C-8903-4DF3E0430A0F}" dt="2022-10-13T07:30:53.026" v="521" actId="20577"/>
          <ac:spMkLst>
            <pc:docMk/>
            <pc:sldMk cId="1745709572" sldId="305"/>
            <ac:spMk id="3" creationId="{E1B469D0-5DFB-7435-D06A-4249399AC007}"/>
          </ac:spMkLst>
        </pc:spChg>
      </pc:sldChg>
      <pc:sldChg chg="addSp modSp mod modAnim">
        <pc:chgData name="Lucas Jellema" userId="7e183fbb-84e0-44b3-9b03-0792bc8d162b" providerId="ADAL" clId="{55CAC796-6436-4E9C-8903-4DF3E0430A0F}" dt="2022-10-27T07:38:04.485" v="30806" actId="20577"/>
        <pc:sldMkLst>
          <pc:docMk/>
          <pc:sldMk cId="3321531817" sldId="306"/>
        </pc:sldMkLst>
        <pc:spChg chg="mod">
          <ac:chgData name="Lucas Jellema" userId="7e183fbb-84e0-44b3-9b03-0792bc8d162b" providerId="ADAL" clId="{55CAC796-6436-4E9C-8903-4DF3E0430A0F}" dt="2022-10-22T13:52:50.833" v="13500" actId="20577"/>
          <ac:spMkLst>
            <pc:docMk/>
            <pc:sldMk cId="3321531817" sldId="306"/>
            <ac:spMk id="2" creationId="{9F0D84B0-3DC6-0879-BB35-85B663BC4C1E}"/>
          </ac:spMkLst>
        </pc:spChg>
        <pc:spChg chg="mod">
          <ac:chgData name="Lucas Jellema" userId="7e183fbb-84e0-44b3-9b03-0792bc8d162b" providerId="ADAL" clId="{55CAC796-6436-4E9C-8903-4DF3E0430A0F}" dt="2022-10-27T07:38:04.485" v="30806" actId="20577"/>
          <ac:spMkLst>
            <pc:docMk/>
            <pc:sldMk cId="3321531817" sldId="306"/>
            <ac:spMk id="3" creationId="{40B1600C-93A6-5B42-221C-4D7A8B2050A4}"/>
          </ac:spMkLst>
        </pc:spChg>
        <pc:picChg chg="add mod">
          <ac:chgData name="Lucas Jellema" userId="7e183fbb-84e0-44b3-9b03-0792bc8d162b" providerId="ADAL" clId="{55CAC796-6436-4E9C-8903-4DF3E0430A0F}" dt="2022-10-22T13:54:56.002" v="13503" actId="1076"/>
          <ac:picMkLst>
            <pc:docMk/>
            <pc:sldMk cId="3321531817" sldId="306"/>
            <ac:picMk id="11266" creationId="{0C36D2C8-A7A7-AC64-76FF-FF0604437054}"/>
          </ac:picMkLst>
        </pc:picChg>
      </pc:sldChg>
      <pc:sldChg chg="addSp delSp modSp new del mod">
        <pc:chgData name="Lucas Jellema" userId="7e183fbb-84e0-44b3-9b03-0792bc8d162b" providerId="ADAL" clId="{55CAC796-6436-4E9C-8903-4DF3E0430A0F}" dt="2022-10-29T05:28:36.890" v="40221" actId="47"/>
        <pc:sldMkLst>
          <pc:docMk/>
          <pc:sldMk cId="1128943626" sldId="307"/>
        </pc:sldMkLst>
        <pc:spChg chg="mod">
          <ac:chgData name="Lucas Jellema" userId="7e183fbb-84e0-44b3-9b03-0792bc8d162b" providerId="ADAL" clId="{55CAC796-6436-4E9C-8903-4DF3E0430A0F}" dt="2022-10-13T06:54:50.399" v="14" actId="20577"/>
          <ac:spMkLst>
            <pc:docMk/>
            <pc:sldMk cId="1128943626" sldId="307"/>
            <ac:spMk id="2" creationId="{AA30D24B-F372-D9BA-A7B0-CE5165239C47}"/>
          </ac:spMkLst>
        </pc:spChg>
        <pc:spChg chg="mod">
          <ac:chgData name="Lucas Jellema" userId="7e183fbb-84e0-44b3-9b03-0792bc8d162b" providerId="ADAL" clId="{55CAC796-6436-4E9C-8903-4DF3E0430A0F}" dt="2022-10-13T07:07:29.382" v="403" actId="20577"/>
          <ac:spMkLst>
            <pc:docMk/>
            <pc:sldMk cId="1128943626" sldId="307"/>
            <ac:spMk id="3" creationId="{09562F93-8BC1-1B62-50CE-6403CCB524CE}"/>
          </ac:spMkLst>
        </pc:spChg>
        <pc:picChg chg="add del mod">
          <ac:chgData name="Lucas Jellema" userId="7e183fbb-84e0-44b3-9b03-0792bc8d162b" providerId="ADAL" clId="{55CAC796-6436-4E9C-8903-4DF3E0430A0F}" dt="2022-10-14T16:22:32.306" v="2929" actId="21"/>
          <ac:picMkLst>
            <pc:docMk/>
            <pc:sldMk cId="1128943626" sldId="307"/>
            <ac:picMk id="7" creationId="{46B780BE-8FC7-483C-2478-260F14FBF3D1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4T04:46:05.383" v="17811" actId="20577"/>
        <pc:sldMkLst>
          <pc:docMk/>
          <pc:sldMk cId="2493717855" sldId="308"/>
        </pc:sldMkLst>
        <pc:spChg chg="mod">
          <ac:chgData name="Lucas Jellema" userId="7e183fbb-84e0-44b3-9b03-0792bc8d162b" providerId="ADAL" clId="{55CAC796-6436-4E9C-8903-4DF3E0430A0F}" dt="2022-10-13T06:55:15.761" v="67" actId="20577"/>
          <ac:spMkLst>
            <pc:docMk/>
            <pc:sldMk cId="2493717855" sldId="308"/>
            <ac:spMk id="2" creationId="{D31C9FDD-EAAA-E17E-14AC-5B4474408A46}"/>
          </ac:spMkLst>
        </pc:spChg>
        <pc:spChg chg="mod">
          <ac:chgData name="Lucas Jellema" userId="7e183fbb-84e0-44b3-9b03-0792bc8d162b" providerId="ADAL" clId="{55CAC796-6436-4E9C-8903-4DF3E0430A0F}" dt="2022-10-24T04:46:05.383" v="17811" actId="20577"/>
          <ac:spMkLst>
            <pc:docMk/>
            <pc:sldMk cId="2493717855" sldId="308"/>
            <ac:spMk id="3" creationId="{86044864-3D82-0F16-CDFB-5EE709E2BF2E}"/>
          </ac:spMkLst>
        </pc:spChg>
        <pc:picChg chg="add mod">
          <ac:chgData name="Lucas Jellema" userId="7e183fbb-84e0-44b3-9b03-0792bc8d162b" providerId="ADAL" clId="{55CAC796-6436-4E9C-8903-4DF3E0430A0F}" dt="2022-10-22T13:57:32.658" v="13506" actId="1076"/>
          <ac:picMkLst>
            <pc:docMk/>
            <pc:sldMk cId="2493717855" sldId="308"/>
            <ac:picMk id="12290" creationId="{0689287E-CA20-9A6E-2647-211CAC8EBBEC}"/>
          </ac:picMkLst>
        </pc:picChg>
      </pc:sldChg>
      <pc:sldChg chg="addSp modSp new mod">
        <pc:chgData name="Lucas Jellema" userId="7e183fbb-84e0-44b3-9b03-0792bc8d162b" providerId="ADAL" clId="{55CAC796-6436-4E9C-8903-4DF3E0430A0F}" dt="2022-10-28T07:04:18.709" v="37543" actId="20577"/>
        <pc:sldMkLst>
          <pc:docMk/>
          <pc:sldMk cId="4084538642" sldId="309"/>
        </pc:sldMkLst>
        <pc:spChg chg="mod">
          <ac:chgData name="Lucas Jellema" userId="7e183fbb-84e0-44b3-9b03-0792bc8d162b" providerId="ADAL" clId="{55CAC796-6436-4E9C-8903-4DF3E0430A0F}" dt="2022-10-13T07:34:38.230" v="829" actId="20577"/>
          <ac:spMkLst>
            <pc:docMk/>
            <pc:sldMk cId="4084538642" sldId="309"/>
            <ac:spMk id="2" creationId="{91AC9C10-7DDC-F006-45C9-FF0CD3992866}"/>
          </ac:spMkLst>
        </pc:spChg>
        <pc:spChg chg="mod">
          <ac:chgData name="Lucas Jellema" userId="7e183fbb-84e0-44b3-9b03-0792bc8d162b" providerId="ADAL" clId="{55CAC796-6436-4E9C-8903-4DF3E0430A0F}" dt="2022-10-28T07:04:18.709" v="37543" actId="20577"/>
          <ac:spMkLst>
            <pc:docMk/>
            <pc:sldMk cId="4084538642" sldId="309"/>
            <ac:spMk id="3" creationId="{F78BF979-B27E-0847-5132-0417827D4600}"/>
          </ac:spMkLst>
        </pc:spChg>
        <pc:picChg chg="add mod">
          <ac:chgData name="Lucas Jellema" userId="7e183fbb-84e0-44b3-9b03-0792bc8d162b" providerId="ADAL" clId="{55CAC796-6436-4E9C-8903-4DF3E0430A0F}" dt="2022-10-24T04:04:00.252" v="17153" actId="14100"/>
          <ac:picMkLst>
            <pc:docMk/>
            <pc:sldMk cId="4084538642" sldId="309"/>
            <ac:picMk id="4098" creationId="{E4F8A714-91FD-8E29-8CEE-2BC38583C6A4}"/>
          </ac:picMkLst>
        </pc:picChg>
      </pc:sldChg>
      <pc:sldChg chg="addSp modSp new mod">
        <pc:chgData name="Lucas Jellema" userId="7e183fbb-84e0-44b3-9b03-0792bc8d162b" providerId="ADAL" clId="{55CAC796-6436-4E9C-8903-4DF3E0430A0F}" dt="2022-10-28T14:48:43.659" v="40132" actId="20577"/>
        <pc:sldMkLst>
          <pc:docMk/>
          <pc:sldMk cId="783328289" sldId="310"/>
        </pc:sldMkLst>
        <pc:spChg chg="mod">
          <ac:chgData name="Lucas Jellema" userId="7e183fbb-84e0-44b3-9b03-0792bc8d162b" providerId="ADAL" clId="{55CAC796-6436-4E9C-8903-4DF3E0430A0F}" dt="2022-10-28T14:07:39.651" v="39105" actId="20577"/>
          <ac:spMkLst>
            <pc:docMk/>
            <pc:sldMk cId="783328289" sldId="310"/>
            <ac:spMk id="2" creationId="{9CE3E8C7-9C0B-6C2E-B1B1-3BB69189A89F}"/>
          </ac:spMkLst>
        </pc:spChg>
        <pc:spChg chg="mod">
          <ac:chgData name="Lucas Jellema" userId="7e183fbb-84e0-44b3-9b03-0792bc8d162b" providerId="ADAL" clId="{55CAC796-6436-4E9C-8903-4DF3E0430A0F}" dt="2022-10-28T14:48:43.659" v="40132" actId="20577"/>
          <ac:spMkLst>
            <pc:docMk/>
            <pc:sldMk cId="783328289" sldId="310"/>
            <ac:spMk id="3" creationId="{181327D3-5622-2863-F472-5C7C31479562}"/>
          </ac:spMkLst>
        </pc:spChg>
        <pc:picChg chg="add mod">
          <ac:chgData name="Lucas Jellema" userId="7e183fbb-84e0-44b3-9b03-0792bc8d162b" providerId="ADAL" clId="{55CAC796-6436-4E9C-8903-4DF3E0430A0F}" dt="2022-10-28T14:36:44.907" v="39935" actId="1076"/>
          <ac:picMkLst>
            <pc:docMk/>
            <pc:sldMk cId="783328289" sldId="310"/>
            <ac:picMk id="23554" creationId="{B61E91E2-E29D-335E-1A96-34AE72A198BB}"/>
          </ac:picMkLst>
        </pc:picChg>
        <pc:picChg chg="add mod">
          <ac:chgData name="Lucas Jellema" userId="7e183fbb-84e0-44b3-9b03-0792bc8d162b" providerId="ADAL" clId="{55CAC796-6436-4E9C-8903-4DF3E0430A0F}" dt="2022-10-28T14:48:33.668" v="40128" actId="1076"/>
          <ac:picMkLst>
            <pc:docMk/>
            <pc:sldMk cId="783328289" sldId="310"/>
            <ac:picMk id="23556" creationId="{C06FAC22-BB7D-5F99-C15C-CCCEDC0719CC}"/>
          </ac:picMkLst>
        </pc:picChg>
      </pc:sldChg>
      <pc:sldChg chg="addSp delSp modSp new add del mod modAnim modNotesTx">
        <pc:chgData name="Lucas Jellema" userId="7e183fbb-84e0-44b3-9b03-0792bc8d162b" providerId="ADAL" clId="{55CAC796-6436-4E9C-8903-4DF3E0430A0F}" dt="2022-10-27T07:56:26.119" v="30926" actId="113"/>
        <pc:sldMkLst>
          <pc:docMk/>
          <pc:sldMk cId="2985417403" sldId="311"/>
        </pc:sldMkLst>
        <pc:spChg chg="mod">
          <ac:chgData name="Lucas Jellema" userId="7e183fbb-84e0-44b3-9b03-0792bc8d162b" providerId="ADAL" clId="{55CAC796-6436-4E9C-8903-4DF3E0430A0F}" dt="2022-10-27T07:17:33.860" v="30269" actId="20577"/>
          <ac:spMkLst>
            <pc:docMk/>
            <pc:sldMk cId="2985417403" sldId="311"/>
            <ac:spMk id="2" creationId="{FDA5CBF5-D4F4-0949-1409-E11E18E851C6}"/>
          </ac:spMkLst>
        </pc:spChg>
        <pc:spChg chg="mod">
          <ac:chgData name="Lucas Jellema" userId="7e183fbb-84e0-44b3-9b03-0792bc8d162b" providerId="ADAL" clId="{55CAC796-6436-4E9C-8903-4DF3E0430A0F}" dt="2022-10-27T07:56:26.119" v="30926" actId="113"/>
          <ac:spMkLst>
            <pc:docMk/>
            <pc:sldMk cId="2985417403" sldId="311"/>
            <ac:spMk id="3" creationId="{6023374A-C689-D84A-400E-0A5C3F0F01CF}"/>
          </ac:spMkLst>
        </pc:spChg>
        <pc:spChg chg="add del">
          <ac:chgData name="Lucas Jellema" userId="7e183fbb-84e0-44b3-9b03-0792bc8d162b" providerId="ADAL" clId="{55CAC796-6436-4E9C-8903-4DF3E0430A0F}" dt="2022-10-27T07:18:47.456" v="30349"/>
          <ac:spMkLst>
            <pc:docMk/>
            <pc:sldMk cId="2985417403" sldId="311"/>
            <ac:spMk id="6" creationId="{C785DB6C-F130-C051-44FE-F0A179800156}"/>
          </ac:spMkLst>
        </pc:spChg>
        <pc:picChg chg="add mod">
          <ac:chgData name="Lucas Jellema" userId="7e183fbb-84e0-44b3-9b03-0792bc8d162b" providerId="ADAL" clId="{55CAC796-6436-4E9C-8903-4DF3E0430A0F}" dt="2022-10-27T07:39:16.953" v="30813" actId="1076"/>
          <ac:picMkLst>
            <pc:docMk/>
            <pc:sldMk cId="2985417403" sldId="311"/>
            <ac:picMk id="7" creationId="{82122569-A612-A343-6B49-5FAFA98C4467}"/>
          </ac:picMkLst>
        </pc:picChg>
        <pc:picChg chg="add mod">
          <ac:chgData name="Lucas Jellema" userId="7e183fbb-84e0-44b3-9b03-0792bc8d162b" providerId="ADAL" clId="{55CAC796-6436-4E9C-8903-4DF3E0430A0F}" dt="2022-10-27T07:39:14.883" v="30812" actId="1076"/>
          <ac:picMkLst>
            <pc:docMk/>
            <pc:sldMk cId="2985417403" sldId="311"/>
            <ac:picMk id="25604" creationId="{B8A15EF8-D151-1853-78F9-50ACC7DCB8D9}"/>
          </ac:picMkLst>
        </pc:picChg>
        <pc:picChg chg="add mod">
          <ac:chgData name="Lucas Jellema" userId="7e183fbb-84e0-44b3-9b03-0792bc8d162b" providerId="ADAL" clId="{55CAC796-6436-4E9C-8903-4DF3E0430A0F}" dt="2022-10-27T07:41:11.195" v="30818" actId="1076"/>
          <ac:picMkLst>
            <pc:docMk/>
            <pc:sldMk cId="2985417403" sldId="311"/>
            <ac:picMk id="25606" creationId="{8964575E-5296-CB0C-01CF-C8DA3B0DD15C}"/>
          </ac:picMkLst>
        </pc:picChg>
        <pc:picChg chg="add mod">
          <ac:chgData name="Lucas Jellema" userId="7e183fbb-84e0-44b3-9b03-0792bc8d162b" providerId="ADAL" clId="{55CAC796-6436-4E9C-8903-4DF3E0430A0F}" dt="2022-10-27T07:47:39.215" v="30865" actId="1076"/>
          <ac:picMkLst>
            <pc:docMk/>
            <pc:sldMk cId="2985417403" sldId="311"/>
            <ac:picMk id="25608" creationId="{410C128B-12AB-AC8C-42C4-366C60E4EA05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9T05:40:35.554" v="40257"/>
        <pc:sldMkLst>
          <pc:docMk/>
          <pc:sldMk cId="622264577" sldId="312"/>
        </pc:sldMkLst>
        <pc:spChg chg="mod">
          <ac:chgData name="Lucas Jellema" userId="7e183fbb-84e0-44b3-9b03-0792bc8d162b" providerId="ADAL" clId="{55CAC796-6436-4E9C-8903-4DF3E0430A0F}" dt="2022-10-26T07:06:24.693" v="25466" actId="20577"/>
          <ac:spMkLst>
            <pc:docMk/>
            <pc:sldMk cId="622264577" sldId="312"/>
            <ac:spMk id="2" creationId="{FD3149A4-D863-85F9-DA11-F0ADB5CEF581}"/>
          </ac:spMkLst>
        </pc:spChg>
        <pc:spChg chg="mod">
          <ac:chgData name="Lucas Jellema" userId="7e183fbb-84e0-44b3-9b03-0792bc8d162b" providerId="ADAL" clId="{55CAC796-6436-4E9C-8903-4DF3E0430A0F}" dt="2022-10-26T07:12:01.782" v="25692" actId="20577"/>
          <ac:spMkLst>
            <pc:docMk/>
            <pc:sldMk cId="622264577" sldId="312"/>
            <ac:spMk id="3" creationId="{5D4550A1-1A8D-1DFF-5FF5-E98629B85B50}"/>
          </ac:spMkLst>
        </pc:spChg>
        <pc:spChg chg="add del">
          <ac:chgData name="Lucas Jellema" userId="7e183fbb-84e0-44b3-9b03-0792bc8d162b" providerId="ADAL" clId="{55CAC796-6436-4E9C-8903-4DF3E0430A0F}" dt="2022-10-26T07:07:30.162" v="25468"/>
          <ac:spMkLst>
            <pc:docMk/>
            <pc:sldMk cId="622264577" sldId="312"/>
            <ac:spMk id="6" creationId="{2E0E2AC1-E6D9-43F3-D20F-EA9F83BE7CB0}"/>
          </ac:spMkLst>
        </pc:spChg>
        <pc:picChg chg="add mod">
          <ac:chgData name="Lucas Jellema" userId="7e183fbb-84e0-44b3-9b03-0792bc8d162b" providerId="ADAL" clId="{55CAC796-6436-4E9C-8903-4DF3E0430A0F}" dt="2022-10-26T07:12:08.939" v="25695" actId="1076"/>
          <ac:picMkLst>
            <pc:docMk/>
            <pc:sldMk cId="622264577" sldId="312"/>
            <ac:picMk id="7" creationId="{B0639DC0-2282-0A0F-2C8C-B2ED3864DB25}"/>
          </ac:picMkLst>
        </pc:picChg>
        <pc:picChg chg="add mod">
          <ac:chgData name="Lucas Jellema" userId="7e183fbb-84e0-44b3-9b03-0792bc8d162b" providerId="ADAL" clId="{55CAC796-6436-4E9C-8903-4DF3E0430A0F}" dt="2022-10-26T07:12:06.880" v="25694" actId="1076"/>
          <ac:picMkLst>
            <pc:docMk/>
            <pc:sldMk cId="622264577" sldId="312"/>
            <ac:picMk id="10244" creationId="{ED15B0D2-19C3-4DBE-4D63-AB7227FD45F3}"/>
          </ac:picMkLst>
        </pc:picChg>
      </pc:sldChg>
      <pc:sldChg chg="modSp new mod">
        <pc:chgData name="Lucas Jellema" userId="7e183fbb-84e0-44b3-9b03-0792bc8d162b" providerId="ADAL" clId="{55CAC796-6436-4E9C-8903-4DF3E0430A0F}" dt="2022-10-27T05:53:19.514" v="29713" actId="20577"/>
        <pc:sldMkLst>
          <pc:docMk/>
          <pc:sldMk cId="4240594546" sldId="313"/>
        </pc:sldMkLst>
        <pc:spChg chg="mod">
          <ac:chgData name="Lucas Jellema" userId="7e183fbb-84e0-44b3-9b03-0792bc8d162b" providerId="ADAL" clId="{55CAC796-6436-4E9C-8903-4DF3E0430A0F}" dt="2022-10-13T14:23:06.331" v="1743" actId="20577"/>
          <ac:spMkLst>
            <pc:docMk/>
            <pc:sldMk cId="4240594546" sldId="313"/>
            <ac:spMk id="2" creationId="{3F04CE23-EB28-F29A-4DEB-CDCBE19392F3}"/>
          </ac:spMkLst>
        </pc:spChg>
        <pc:spChg chg="mod">
          <ac:chgData name="Lucas Jellema" userId="7e183fbb-84e0-44b3-9b03-0792bc8d162b" providerId="ADAL" clId="{55CAC796-6436-4E9C-8903-4DF3E0430A0F}" dt="2022-10-27T05:53:19.514" v="29713" actId="20577"/>
          <ac:spMkLst>
            <pc:docMk/>
            <pc:sldMk cId="4240594546" sldId="313"/>
            <ac:spMk id="3" creationId="{DD97D13A-5E67-8A6B-9604-DC1E22FCEA50}"/>
          </ac:spMkLst>
        </pc:spChg>
      </pc:sldChg>
      <pc:sldChg chg="addSp delSp modSp new mod modClrScheme chgLayout modNotesTx">
        <pc:chgData name="Lucas Jellema" userId="7e183fbb-84e0-44b3-9b03-0792bc8d162b" providerId="ADAL" clId="{55CAC796-6436-4E9C-8903-4DF3E0430A0F}" dt="2022-10-23T07:56:23.861" v="16270" actId="20577"/>
        <pc:sldMkLst>
          <pc:docMk/>
          <pc:sldMk cId="2215108577" sldId="314"/>
        </pc:sldMkLst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2" creationId="{B89DEED6-DC37-C842-FA09-F79144BABA62}"/>
          </ac:spMkLst>
        </pc:spChg>
        <pc:spChg chg="del 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3" creationId="{95F74633-D990-3DDD-F506-5C9F41C91B2B}"/>
          </ac:spMkLst>
        </pc:spChg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4" creationId="{72B028C6-216C-6814-098B-EE87CE200312}"/>
          </ac:spMkLst>
        </pc:spChg>
        <pc:spChg chg="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5" creationId="{AD4CE607-1458-3DB4-E4BF-2276C8D5B6F2}"/>
          </ac:spMkLst>
        </pc:spChg>
        <pc:spChg chg="add mod">
          <ac:chgData name="Lucas Jellema" userId="7e183fbb-84e0-44b3-9b03-0792bc8d162b" providerId="ADAL" clId="{55CAC796-6436-4E9C-8903-4DF3E0430A0F}" dt="2022-10-23T07:56:23.861" v="16270" actId="20577"/>
          <ac:spMkLst>
            <pc:docMk/>
            <pc:sldMk cId="2215108577" sldId="314"/>
            <ac:spMk id="11" creationId="{51141EE7-FA75-69FB-80EB-1B518B814CEA}"/>
          </ac:spMkLst>
        </pc:spChg>
        <pc:spChg chg="add mod">
          <ac:chgData name="Lucas Jellema" userId="7e183fbb-84e0-44b3-9b03-0792bc8d162b" providerId="ADAL" clId="{55CAC796-6436-4E9C-8903-4DF3E0430A0F}" dt="2022-10-23T07:56:18.889" v="16262" actId="26606"/>
          <ac:spMkLst>
            <pc:docMk/>
            <pc:sldMk cId="2215108577" sldId="314"/>
            <ac:spMk id="13" creationId="{BD942004-9BC0-C1E8-51C7-B54D744AFC4F}"/>
          </ac:spMkLst>
        </pc:spChg>
        <pc:picChg chg="add mod ord modCrop">
          <ac:chgData name="Lucas Jellema" userId="7e183fbb-84e0-44b3-9b03-0792bc8d162b" providerId="ADAL" clId="{55CAC796-6436-4E9C-8903-4DF3E0430A0F}" dt="2022-10-23T07:56:18.889" v="16262" actId="26606"/>
          <ac:picMkLst>
            <pc:docMk/>
            <pc:sldMk cId="2215108577" sldId="314"/>
            <ac:picMk id="6" creationId="{42AC5DD6-3F54-8368-321C-9436663358CB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27T05:42:56.857" v="29609" actId="1076"/>
        <pc:sldMkLst>
          <pc:docMk/>
          <pc:sldMk cId="1798904171" sldId="315"/>
        </pc:sldMkLst>
        <pc:spChg chg="mod">
          <ac:chgData name="Lucas Jellema" userId="7e183fbb-84e0-44b3-9b03-0792bc8d162b" providerId="ADAL" clId="{55CAC796-6436-4E9C-8903-4DF3E0430A0F}" dt="2022-10-13T14:30:22.688" v="2291" actId="20577"/>
          <ac:spMkLst>
            <pc:docMk/>
            <pc:sldMk cId="1798904171" sldId="315"/>
            <ac:spMk id="2" creationId="{1457CED5-AED7-28D7-389E-F6862ADB0668}"/>
          </ac:spMkLst>
        </pc:spChg>
        <pc:spChg chg="mod">
          <ac:chgData name="Lucas Jellema" userId="7e183fbb-84e0-44b3-9b03-0792bc8d162b" providerId="ADAL" clId="{55CAC796-6436-4E9C-8903-4DF3E0430A0F}" dt="2022-10-27T05:42:36.666" v="29607" actId="6549"/>
          <ac:spMkLst>
            <pc:docMk/>
            <pc:sldMk cId="1798904171" sldId="315"/>
            <ac:spMk id="3" creationId="{57C9249D-0033-C509-B819-CE383CDD365C}"/>
          </ac:spMkLst>
        </pc:spChg>
        <pc:picChg chg="add del mod">
          <ac:chgData name="Lucas Jellema" userId="7e183fbb-84e0-44b3-9b03-0792bc8d162b" providerId="ADAL" clId="{55CAC796-6436-4E9C-8903-4DF3E0430A0F}" dt="2022-10-27T05:36:57.864" v="29404" actId="478"/>
          <ac:picMkLst>
            <pc:docMk/>
            <pc:sldMk cId="1798904171" sldId="315"/>
            <ac:picMk id="7" creationId="{3113FF62-E367-467D-0188-0469D1FC9088}"/>
          </ac:picMkLst>
        </pc:picChg>
        <pc:picChg chg="add mod">
          <ac:chgData name="Lucas Jellema" userId="7e183fbb-84e0-44b3-9b03-0792bc8d162b" providerId="ADAL" clId="{55CAC796-6436-4E9C-8903-4DF3E0430A0F}" dt="2022-10-27T05:42:56.857" v="29609" actId="1076"/>
          <ac:picMkLst>
            <pc:docMk/>
            <pc:sldMk cId="1798904171" sldId="315"/>
            <ac:picMk id="8" creationId="{A910E511-7508-2019-5DDD-957BC5F53C36}"/>
          </ac:picMkLst>
        </pc:picChg>
        <pc:picChg chg="add mod">
          <ac:chgData name="Lucas Jellema" userId="7e183fbb-84e0-44b3-9b03-0792bc8d162b" providerId="ADAL" clId="{55CAC796-6436-4E9C-8903-4DF3E0430A0F}" dt="2022-10-27T05:42:52.572" v="29608" actId="1076"/>
          <ac:picMkLst>
            <pc:docMk/>
            <pc:sldMk cId="1798904171" sldId="315"/>
            <ac:picMk id="22530" creationId="{96B7EF99-0798-46CE-319C-D690DBDE3329}"/>
          </ac:picMkLst>
        </pc:picChg>
      </pc:sldChg>
      <pc:sldChg chg="add del">
        <pc:chgData name="Lucas Jellema" userId="7e183fbb-84e0-44b3-9b03-0792bc8d162b" providerId="ADAL" clId="{55CAC796-6436-4E9C-8903-4DF3E0430A0F}" dt="2022-10-16T08:59:26.197" v="3517" actId="47"/>
        <pc:sldMkLst>
          <pc:docMk/>
          <pc:sldMk cId="1618730520" sldId="316"/>
        </pc:sldMkLst>
      </pc:sldChg>
      <pc:sldChg chg="addSp delSp modSp add mod modAnim modNotesTx">
        <pc:chgData name="Lucas Jellema" userId="7e183fbb-84e0-44b3-9b03-0792bc8d162b" providerId="ADAL" clId="{55CAC796-6436-4E9C-8903-4DF3E0430A0F}" dt="2022-10-29T06:53:55.594" v="41102"/>
        <pc:sldMkLst>
          <pc:docMk/>
          <pc:sldMk cId="2522027751" sldId="316"/>
        </pc:sldMkLst>
        <pc:spChg chg="mod">
          <ac:chgData name="Lucas Jellema" userId="7e183fbb-84e0-44b3-9b03-0792bc8d162b" providerId="ADAL" clId="{55CAC796-6436-4E9C-8903-4DF3E0430A0F}" dt="2022-10-29T06:03:53.242" v="40350" actId="20577"/>
          <ac:spMkLst>
            <pc:docMk/>
            <pc:sldMk cId="2522027751" sldId="316"/>
            <ac:spMk id="2" creationId="{FD3149A4-D863-85F9-DA11-F0ADB5CEF581}"/>
          </ac:spMkLst>
        </pc:spChg>
        <pc:spChg chg="mod">
          <ac:chgData name="Lucas Jellema" userId="7e183fbb-84e0-44b3-9b03-0792bc8d162b" providerId="ADAL" clId="{55CAC796-6436-4E9C-8903-4DF3E0430A0F}" dt="2022-10-29T06:26:58.629" v="41004" actId="20577"/>
          <ac:spMkLst>
            <pc:docMk/>
            <pc:sldMk cId="2522027751" sldId="316"/>
            <ac:spMk id="3" creationId="{5D4550A1-1A8D-1DFF-5FF5-E98629B85B50}"/>
          </ac:spMkLst>
        </pc:spChg>
        <pc:spChg chg="add del">
          <ac:chgData name="Lucas Jellema" userId="7e183fbb-84e0-44b3-9b03-0792bc8d162b" providerId="ADAL" clId="{55CAC796-6436-4E9C-8903-4DF3E0430A0F}" dt="2022-10-29T06:48:46.719" v="41074" actId="478"/>
          <ac:spMkLst>
            <pc:docMk/>
            <pc:sldMk cId="2522027751" sldId="316"/>
            <ac:spMk id="16" creationId="{C2EC0206-2F6A-F921-07C0-A9B5A0D3BF93}"/>
          </ac:spMkLst>
        </pc:spChg>
        <pc:spChg chg="add mod">
          <ac:chgData name="Lucas Jellema" userId="7e183fbb-84e0-44b3-9b03-0792bc8d162b" providerId="ADAL" clId="{55CAC796-6436-4E9C-8903-4DF3E0430A0F}" dt="2022-10-29T06:53:24.268" v="41099" actId="208"/>
          <ac:spMkLst>
            <pc:docMk/>
            <pc:sldMk cId="2522027751" sldId="316"/>
            <ac:spMk id="17" creationId="{8DA8BFE5-9173-4204-C133-4359536DDF7B}"/>
          </ac:spMkLst>
        </pc:spChg>
        <pc:picChg chg="add mod">
          <ac:chgData name="Lucas Jellema" userId="7e183fbb-84e0-44b3-9b03-0792bc8d162b" providerId="ADAL" clId="{55CAC796-6436-4E9C-8903-4DF3E0430A0F}" dt="2022-10-29T06:25:07.540" v="40974" actId="1076"/>
          <ac:picMkLst>
            <pc:docMk/>
            <pc:sldMk cId="2522027751" sldId="316"/>
            <ac:picMk id="7" creationId="{372A4488-4581-C80D-0578-4A369869B72B}"/>
          </ac:picMkLst>
        </pc:picChg>
        <pc:picChg chg="add del mod">
          <ac:chgData name="Lucas Jellema" userId="7e183fbb-84e0-44b3-9b03-0792bc8d162b" providerId="ADAL" clId="{55CAC796-6436-4E9C-8903-4DF3E0430A0F}" dt="2022-10-29T06:29:12.705" v="41012" actId="478"/>
          <ac:picMkLst>
            <pc:docMk/>
            <pc:sldMk cId="2522027751" sldId="316"/>
            <ac:picMk id="9" creationId="{FDF715BB-3E1A-E763-F7D8-7902BBA3EB66}"/>
          </ac:picMkLst>
        </pc:picChg>
        <pc:picChg chg="add mod">
          <ac:chgData name="Lucas Jellema" userId="7e183fbb-84e0-44b3-9b03-0792bc8d162b" providerId="ADAL" clId="{55CAC796-6436-4E9C-8903-4DF3E0430A0F}" dt="2022-10-29T06:29:21.748" v="41016" actId="1076"/>
          <ac:picMkLst>
            <pc:docMk/>
            <pc:sldMk cId="2522027751" sldId="316"/>
            <ac:picMk id="11" creationId="{D18B7778-FF76-C1BE-EF5F-3CC9ABFC5DCF}"/>
          </ac:picMkLst>
        </pc:picChg>
        <pc:picChg chg="add mod">
          <ac:chgData name="Lucas Jellema" userId="7e183fbb-84e0-44b3-9b03-0792bc8d162b" providerId="ADAL" clId="{55CAC796-6436-4E9C-8903-4DF3E0430A0F}" dt="2022-10-29T06:29:18.808" v="41015" actId="1076"/>
          <ac:picMkLst>
            <pc:docMk/>
            <pc:sldMk cId="2522027751" sldId="316"/>
            <ac:picMk id="13" creationId="{B3F5B7BA-0BBE-A472-98C3-701186A5717E}"/>
          </ac:picMkLst>
        </pc:picChg>
        <pc:picChg chg="add del mod">
          <ac:chgData name="Lucas Jellema" userId="7e183fbb-84e0-44b3-9b03-0792bc8d162b" providerId="ADAL" clId="{55CAC796-6436-4E9C-8903-4DF3E0430A0F}" dt="2022-10-29T06:26:33.402" v="40994" actId="478"/>
          <ac:picMkLst>
            <pc:docMk/>
            <pc:sldMk cId="2522027751" sldId="316"/>
            <ac:picMk id="2050" creationId="{89A7D761-DEC6-3BE0-B8E4-EF944B368753}"/>
          </ac:picMkLst>
        </pc:picChg>
        <pc:picChg chg="add del mod">
          <ac:chgData name="Lucas Jellema" userId="7e183fbb-84e0-44b3-9b03-0792bc8d162b" providerId="ADAL" clId="{55CAC796-6436-4E9C-8903-4DF3E0430A0F}" dt="2022-10-29T06:26:33.402" v="40994" actId="478"/>
          <ac:picMkLst>
            <pc:docMk/>
            <pc:sldMk cId="2522027751" sldId="316"/>
            <ac:picMk id="2052" creationId="{955CF60F-0E91-6754-9C50-BE20CD7E5AC8}"/>
          </ac:picMkLst>
        </pc:picChg>
        <pc:cxnChg chg="add">
          <ac:chgData name="Lucas Jellema" userId="7e183fbb-84e0-44b3-9b03-0792bc8d162b" providerId="ADAL" clId="{55CAC796-6436-4E9C-8903-4DF3E0430A0F}" dt="2022-10-29T06:29:29.492" v="41017" actId="11529"/>
          <ac:cxnSpMkLst>
            <pc:docMk/>
            <pc:sldMk cId="2522027751" sldId="316"/>
            <ac:cxnSpMk id="15" creationId="{0D3DB00C-FAC2-C7A2-BABA-BB3012D4E4F7}"/>
          </ac:cxnSpMkLst>
        </pc:cxnChg>
      </pc:sldChg>
      <pc:sldChg chg="addSp delSp modSp new mod modNotesTx">
        <pc:chgData name="Lucas Jellema" userId="7e183fbb-84e0-44b3-9b03-0792bc8d162b" providerId="ADAL" clId="{55CAC796-6436-4E9C-8903-4DF3E0430A0F}" dt="2022-10-29T08:38:00.830" v="41964" actId="20577"/>
        <pc:sldMkLst>
          <pc:docMk/>
          <pc:sldMk cId="2462401393" sldId="317"/>
        </pc:sldMkLst>
        <pc:spChg chg="mod">
          <ac:chgData name="Lucas Jellema" userId="7e183fbb-84e0-44b3-9b03-0792bc8d162b" providerId="ADAL" clId="{55CAC796-6436-4E9C-8903-4DF3E0430A0F}" dt="2022-10-26T19:05:18.435" v="28461" actId="20577"/>
          <ac:spMkLst>
            <pc:docMk/>
            <pc:sldMk cId="2462401393" sldId="317"/>
            <ac:spMk id="2" creationId="{A429EE65-8688-F513-E884-CB43F98DB625}"/>
          </ac:spMkLst>
        </pc:spChg>
        <pc:spChg chg="mod">
          <ac:chgData name="Lucas Jellema" userId="7e183fbb-84e0-44b3-9b03-0792bc8d162b" providerId="ADAL" clId="{55CAC796-6436-4E9C-8903-4DF3E0430A0F}" dt="2022-10-29T08:38:00.830" v="41964" actId="20577"/>
          <ac:spMkLst>
            <pc:docMk/>
            <pc:sldMk cId="2462401393" sldId="317"/>
            <ac:spMk id="3" creationId="{D72F111F-1EE3-DE5F-1056-57CD1B875D6D}"/>
          </ac:spMkLst>
        </pc:spChg>
        <pc:picChg chg="add del mod">
          <ac:chgData name="Lucas Jellema" userId="7e183fbb-84e0-44b3-9b03-0792bc8d162b" providerId="ADAL" clId="{55CAC796-6436-4E9C-8903-4DF3E0430A0F}" dt="2022-10-24T19:26:54.343" v="20990" actId="478"/>
          <ac:picMkLst>
            <pc:docMk/>
            <pc:sldMk cId="2462401393" sldId="317"/>
            <ac:picMk id="1026" creationId="{84FEA407-6292-0170-8DB3-6D48B03196EC}"/>
          </ac:picMkLst>
        </pc:picChg>
        <pc:picChg chg="add mod">
          <ac:chgData name="Lucas Jellema" userId="7e183fbb-84e0-44b3-9b03-0792bc8d162b" providerId="ADAL" clId="{55CAC796-6436-4E9C-8903-4DF3E0430A0F}" dt="2022-10-27T09:56:03.534" v="34002" actId="1076"/>
          <ac:picMkLst>
            <pc:docMk/>
            <pc:sldMk cId="2462401393" sldId="317"/>
            <ac:picMk id="17410" creationId="{2D974257-96D8-0BEE-C596-2CA5E016D313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7T05:32:20.072" v="29288" actId="20577"/>
        <pc:sldMkLst>
          <pc:docMk/>
          <pc:sldMk cId="1554323558" sldId="318"/>
        </pc:sldMkLst>
        <pc:spChg chg="mod">
          <ac:chgData name="Lucas Jellema" userId="7e183fbb-84e0-44b3-9b03-0792bc8d162b" providerId="ADAL" clId="{55CAC796-6436-4E9C-8903-4DF3E0430A0F}" dt="2022-10-16T15:15:19.706" v="4689" actId="20577"/>
          <ac:spMkLst>
            <pc:docMk/>
            <pc:sldMk cId="1554323558" sldId="318"/>
            <ac:spMk id="2" creationId="{7A0FD137-2E86-D808-803D-0FEF4EFC64C2}"/>
          </ac:spMkLst>
        </pc:spChg>
        <pc:spChg chg="mod">
          <ac:chgData name="Lucas Jellema" userId="7e183fbb-84e0-44b3-9b03-0792bc8d162b" providerId="ADAL" clId="{55CAC796-6436-4E9C-8903-4DF3E0430A0F}" dt="2022-10-27T05:32:20.072" v="29288" actId="20577"/>
          <ac:spMkLst>
            <pc:docMk/>
            <pc:sldMk cId="1554323558" sldId="318"/>
            <ac:spMk id="3" creationId="{3A24ADCF-4921-688F-B1E0-7880CDA51A23}"/>
          </ac:spMkLst>
        </pc:spChg>
        <pc:picChg chg="add mod">
          <ac:chgData name="Lucas Jellema" userId="7e183fbb-84e0-44b3-9b03-0792bc8d162b" providerId="ADAL" clId="{55CAC796-6436-4E9C-8903-4DF3E0430A0F}" dt="2022-10-25T14:16:08.704" v="23380" actId="14100"/>
          <ac:picMkLst>
            <pc:docMk/>
            <pc:sldMk cId="1554323558" sldId="318"/>
            <ac:picMk id="5122" creationId="{57916359-088B-CE15-C8EA-D633655081BF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17T06:35:09.034" v="5117" actId="962"/>
        <pc:sldMkLst>
          <pc:docMk/>
          <pc:sldMk cId="621440759" sldId="319"/>
        </pc:sldMkLst>
        <pc:spChg chg="del">
          <ac:chgData name="Lucas Jellema" userId="7e183fbb-84e0-44b3-9b03-0792bc8d162b" providerId="ADAL" clId="{55CAC796-6436-4E9C-8903-4DF3E0430A0F}" dt="2022-10-17T06:35:05.738" v="5115"/>
          <ac:spMkLst>
            <pc:docMk/>
            <pc:sldMk cId="621440759" sldId="319"/>
            <ac:spMk id="3" creationId="{003EF1F9-D2B1-2543-D830-FE5D615B13A0}"/>
          </ac:spMkLst>
        </pc:spChg>
        <pc:picChg chg="add mod">
          <ac:chgData name="Lucas Jellema" userId="7e183fbb-84e0-44b3-9b03-0792bc8d162b" providerId="ADAL" clId="{55CAC796-6436-4E9C-8903-4DF3E0430A0F}" dt="2022-10-17T06:35:09.034" v="5117" actId="962"/>
          <ac:picMkLst>
            <pc:docMk/>
            <pc:sldMk cId="621440759" sldId="319"/>
            <ac:picMk id="7" creationId="{3E0DF65D-A82B-4B3B-64D0-C904CD50DB62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17T06:43:49.024" v="5161" actId="20577"/>
        <pc:sldMkLst>
          <pc:docMk/>
          <pc:sldMk cId="3707918914" sldId="320"/>
        </pc:sldMkLst>
        <pc:spChg chg="mod">
          <ac:chgData name="Lucas Jellema" userId="7e183fbb-84e0-44b3-9b03-0792bc8d162b" providerId="ADAL" clId="{55CAC796-6436-4E9C-8903-4DF3E0430A0F}" dt="2022-10-17T06:42:13.391" v="5138" actId="20577"/>
          <ac:spMkLst>
            <pc:docMk/>
            <pc:sldMk cId="3707918914" sldId="320"/>
            <ac:spMk id="2" creationId="{53173134-3FCC-F583-9515-001A748FFF7C}"/>
          </ac:spMkLst>
        </pc:spChg>
        <pc:picChg chg="add mod">
          <ac:chgData name="Lucas Jellema" userId="7e183fbb-84e0-44b3-9b03-0792bc8d162b" providerId="ADAL" clId="{55CAC796-6436-4E9C-8903-4DF3E0430A0F}" dt="2022-10-17T06:42:08.333" v="5120" actId="14100"/>
          <ac:picMkLst>
            <pc:docMk/>
            <pc:sldMk cId="3707918914" sldId="320"/>
            <ac:picMk id="7" creationId="{AB60747B-2AEF-18B8-0368-15437FEC658F}"/>
          </ac:picMkLst>
        </pc:picChg>
      </pc:sldChg>
      <pc:sldChg chg="addSp modSp new mod">
        <pc:chgData name="Lucas Jellema" userId="7e183fbb-84e0-44b3-9b03-0792bc8d162b" providerId="ADAL" clId="{55CAC796-6436-4E9C-8903-4DF3E0430A0F}" dt="2022-10-17T06:46:17.495" v="5170" actId="1076"/>
        <pc:sldMkLst>
          <pc:docMk/>
          <pc:sldMk cId="3893308804" sldId="321"/>
        </pc:sldMkLst>
        <pc:picChg chg="add mod">
          <ac:chgData name="Lucas Jellema" userId="7e183fbb-84e0-44b3-9b03-0792bc8d162b" providerId="ADAL" clId="{55CAC796-6436-4E9C-8903-4DF3E0430A0F}" dt="2022-10-17T06:46:17.495" v="5170" actId="1076"/>
          <ac:picMkLst>
            <pc:docMk/>
            <pc:sldMk cId="3893308804" sldId="321"/>
            <ac:picMk id="7" creationId="{10D48049-65F0-C4E9-EF58-966D333A7C99}"/>
          </ac:picMkLst>
        </pc:picChg>
        <pc:picChg chg="add mod">
          <ac:chgData name="Lucas Jellema" userId="7e183fbb-84e0-44b3-9b03-0792bc8d162b" providerId="ADAL" clId="{55CAC796-6436-4E9C-8903-4DF3E0430A0F}" dt="2022-10-17T06:46:14.432" v="5168" actId="1076"/>
          <ac:picMkLst>
            <pc:docMk/>
            <pc:sldMk cId="3893308804" sldId="321"/>
            <ac:picMk id="9" creationId="{478F8772-82A9-33A5-86FF-857BC677196B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17T06:54:44.415" v="5191"/>
        <pc:sldMkLst>
          <pc:docMk/>
          <pc:sldMk cId="1749320445" sldId="322"/>
        </pc:sldMkLst>
        <pc:spChg chg="del">
          <ac:chgData name="Lucas Jellema" userId="7e183fbb-84e0-44b3-9b03-0792bc8d162b" providerId="ADAL" clId="{55CAC796-6436-4E9C-8903-4DF3E0430A0F}" dt="2022-10-17T06:54:27.297" v="5172"/>
          <ac:spMkLst>
            <pc:docMk/>
            <pc:sldMk cId="1749320445" sldId="322"/>
            <ac:spMk id="3" creationId="{0846CCC7-18B9-3215-3400-47E2334E42D1}"/>
          </ac:spMkLst>
        </pc:spChg>
        <pc:picChg chg="add mod">
          <ac:chgData name="Lucas Jellema" userId="7e183fbb-84e0-44b3-9b03-0792bc8d162b" providerId="ADAL" clId="{55CAC796-6436-4E9C-8903-4DF3E0430A0F}" dt="2022-10-17T06:54:27.334" v="5173"/>
          <ac:picMkLst>
            <pc:docMk/>
            <pc:sldMk cId="1749320445" sldId="322"/>
            <ac:picMk id="7" creationId="{D0C80E8F-DCD7-94A7-124A-A4990568BA92}"/>
          </ac:picMkLst>
        </pc:picChg>
        <pc:picChg chg="add mod">
          <ac:chgData name="Lucas Jellema" userId="7e183fbb-84e0-44b3-9b03-0792bc8d162b" providerId="ADAL" clId="{55CAC796-6436-4E9C-8903-4DF3E0430A0F}" dt="2022-10-17T06:54:30.491" v="5179"/>
          <ac:picMkLst>
            <pc:docMk/>
            <pc:sldMk cId="1749320445" sldId="322"/>
            <ac:picMk id="9" creationId="{A1BE9211-E5EF-729E-F24B-56FADBEE5793}"/>
          </ac:picMkLst>
        </pc:picChg>
        <pc:picChg chg="add mod">
          <ac:chgData name="Lucas Jellema" userId="7e183fbb-84e0-44b3-9b03-0792bc8d162b" providerId="ADAL" clId="{55CAC796-6436-4E9C-8903-4DF3E0430A0F}" dt="2022-10-17T06:54:34.045" v="5185"/>
          <ac:picMkLst>
            <pc:docMk/>
            <pc:sldMk cId="1749320445" sldId="322"/>
            <ac:picMk id="11" creationId="{CEC79984-7011-90B6-4F41-0B0E6717B316}"/>
          </ac:picMkLst>
        </pc:picChg>
        <pc:picChg chg="add mod">
          <ac:chgData name="Lucas Jellema" userId="7e183fbb-84e0-44b3-9b03-0792bc8d162b" providerId="ADAL" clId="{55CAC796-6436-4E9C-8903-4DF3E0430A0F}" dt="2022-10-17T06:54:44.415" v="5191"/>
          <ac:picMkLst>
            <pc:docMk/>
            <pc:sldMk cId="1749320445" sldId="322"/>
            <ac:picMk id="13" creationId="{9D912789-F0EE-39C0-9DBF-388CFDB6FC43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7T06:34:08.337" v="29850"/>
        <pc:sldMkLst>
          <pc:docMk/>
          <pc:sldMk cId="3651861163" sldId="323"/>
        </pc:sldMkLst>
        <pc:spChg chg="mod">
          <ac:chgData name="Lucas Jellema" userId="7e183fbb-84e0-44b3-9b03-0792bc8d162b" providerId="ADAL" clId="{55CAC796-6436-4E9C-8903-4DF3E0430A0F}" dt="2022-10-17T11:34:12.611" v="5210" actId="20577"/>
          <ac:spMkLst>
            <pc:docMk/>
            <pc:sldMk cId="3651861163" sldId="323"/>
            <ac:spMk id="2" creationId="{FE1E7970-730A-69ED-A847-F9F3512ABE2C}"/>
          </ac:spMkLst>
        </pc:spChg>
        <pc:spChg chg="mod">
          <ac:chgData name="Lucas Jellema" userId="7e183fbb-84e0-44b3-9b03-0792bc8d162b" providerId="ADAL" clId="{55CAC796-6436-4E9C-8903-4DF3E0430A0F}" dt="2022-10-22T14:54:55.206" v="14247" actId="20577"/>
          <ac:spMkLst>
            <pc:docMk/>
            <pc:sldMk cId="3651861163" sldId="323"/>
            <ac:spMk id="3" creationId="{0A8FFEDC-02EE-FBBD-63C9-01F239D88421}"/>
          </ac:spMkLst>
        </pc:spChg>
        <pc:picChg chg="add mod">
          <ac:chgData name="Lucas Jellema" userId="7e183fbb-84e0-44b3-9b03-0792bc8d162b" providerId="ADAL" clId="{55CAC796-6436-4E9C-8903-4DF3E0430A0F}" dt="2022-10-17T12:09:25.914" v="5962" actId="1076"/>
          <ac:picMkLst>
            <pc:docMk/>
            <pc:sldMk cId="3651861163" sldId="323"/>
            <ac:picMk id="2050" creationId="{1DD62DCE-9221-279C-10AA-906D0E19CB01}"/>
          </ac:picMkLst>
        </pc:picChg>
        <pc:picChg chg="add mod">
          <ac:chgData name="Lucas Jellema" userId="7e183fbb-84e0-44b3-9b03-0792bc8d162b" providerId="ADAL" clId="{55CAC796-6436-4E9C-8903-4DF3E0430A0F}" dt="2022-10-20T10:42:27.135" v="11056" actId="1036"/>
          <ac:picMkLst>
            <pc:docMk/>
            <pc:sldMk cId="3651861163" sldId="323"/>
            <ac:picMk id="8194" creationId="{C1FB4D8C-B256-1994-9180-E7A6B40D5789}"/>
          </ac:picMkLst>
        </pc:picChg>
      </pc:sldChg>
      <pc:sldChg chg="addSp modSp new mod ord">
        <pc:chgData name="Lucas Jellema" userId="7e183fbb-84e0-44b3-9b03-0792bc8d162b" providerId="ADAL" clId="{55CAC796-6436-4E9C-8903-4DF3E0430A0F}" dt="2022-10-28T07:00:49.188" v="37514" actId="1076"/>
        <pc:sldMkLst>
          <pc:docMk/>
          <pc:sldMk cId="1408686259" sldId="324"/>
        </pc:sldMkLst>
        <pc:picChg chg="add mod modCrop">
          <ac:chgData name="Lucas Jellema" userId="7e183fbb-84e0-44b3-9b03-0792bc8d162b" providerId="ADAL" clId="{55CAC796-6436-4E9C-8903-4DF3E0430A0F}" dt="2022-10-28T07:00:49.188" v="37514" actId="1076"/>
          <ac:picMkLst>
            <pc:docMk/>
            <pc:sldMk cId="1408686259" sldId="324"/>
            <ac:picMk id="7" creationId="{291011E5-09DA-759B-EE5D-F34EA84B7A5C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8T07:02:40.159" v="37528"/>
        <pc:sldMkLst>
          <pc:docMk/>
          <pc:sldMk cId="1411897631" sldId="325"/>
        </pc:sldMkLst>
        <pc:spChg chg="add mod">
          <ac:chgData name="Lucas Jellema" userId="7e183fbb-84e0-44b3-9b03-0792bc8d162b" providerId="ADAL" clId="{55CAC796-6436-4E9C-8903-4DF3E0430A0F}" dt="2022-10-28T07:02:25.142" v="37525" actId="688"/>
          <ac:spMkLst>
            <pc:docMk/>
            <pc:sldMk cId="1411897631" sldId="325"/>
            <ac:spMk id="3" creationId="{39B15F5C-C2CB-F574-E39B-AD20738195DB}"/>
          </ac:spMkLst>
        </pc:spChg>
        <pc:spChg chg="del">
          <ac:chgData name="Lucas Jellema" userId="7e183fbb-84e0-44b3-9b03-0792bc8d162b" providerId="ADAL" clId="{55CAC796-6436-4E9C-8903-4DF3E0430A0F}" dt="2022-10-17T15:28:56.594" v="6038"/>
          <ac:spMkLst>
            <pc:docMk/>
            <pc:sldMk cId="1411897631" sldId="325"/>
            <ac:spMk id="3" creationId="{936C6C7A-44CE-D996-6333-122BBD50BFF3}"/>
          </ac:spMkLst>
        </pc:spChg>
        <pc:picChg chg="add mod">
          <ac:chgData name="Lucas Jellema" userId="7e183fbb-84e0-44b3-9b03-0792bc8d162b" providerId="ADAL" clId="{55CAC796-6436-4E9C-8903-4DF3E0430A0F}" dt="2022-10-17T15:28:56.629" v="6039"/>
          <ac:picMkLst>
            <pc:docMk/>
            <pc:sldMk cId="1411897631" sldId="325"/>
            <ac:picMk id="7" creationId="{30787DB3-7C25-D006-3586-B17B9F08F037}"/>
          </ac:picMkLst>
        </pc:picChg>
        <pc:picChg chg="add mod">
          <ac:chgData name="Lucas Jellema" userId="7e183fbb-84e0-44b3-9b03-0792bc8d162b" providerId="ADAL" clId="{55CAC796-6436-4E9C-8903-4DF3E0430A0F}" dt="2022-10-17T15:29:18.307" v="6045"/>
          <ac:picMkLst>
            <pc:docMk/>
            <pc:sldMk cId="1411897631" sldId="325"/>
            <ac:picMk id="9" creationId="{AC281DFE-2981-9AD1-6988-8082905A336A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0T05:56:41.988" v="9723" actId="732"/>
        <pc:sldMkLst>
          <pc:docMk/>
          <pc:sldMk cId="4253956368" sldId="326"/>
        </pc:sldMkLst>
        <pc:picChg chg="add mod modCrop">
          <ac:chgData name="Lucas Jellema" userId="7e183fbb-84e0-44b3-9b03-0792bc8d162b" providerId="ADAL" clId="{55CAC796-6436-4E9C-8903-4DF3E0430A0F}" dt="2022-10-20T05:56:41.988" v="9723" actId="732"/>
          <ac:picMkLst>
            <pc:docMk/>
            <pc:sldMk cId="4253956368" sldId="326"/>
            <ac:picMk id="7" creationId="{03A48109-7A2E-5897-3D76-1CEBE6C801AF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8T07:03:43.606" v="37538"/>
        <pc:sldMkLst>
          <pc:docMk/>
          <pc:sldMk cId="2807946117" sldId="327"/>
        </pc:sldMkLst>
        <pc:spChg chg="add mod">
          <ac:chgData name="Lucas Jellema" userId="7e183fbb-84e0-44b3-9b03-0792bc8d162b" providerId="ADAL" clId="{55CAC796-6436-4E9C-8903-4DF3E0430A0F}" dt="2022-10-28T07:03:41.387" v="37537" actId="1582"/>
          <ac:spMkLst>
            <pc:docMk/>
            <pc:sldMk cId="2807946117" sldId="327"/>
            <ac:spMk id="6" creationId="{F355274B-7A16-73AF-748D-1307A9AF4557}"/>
          </ac:spMkLst>
        </pc:spChg>
        <pc:picChg chg="add">
          <ac:chgData name="Lucas Jellema" userId="7e183fbb-84e0-44b3-9b03-0792bc8d162b" providerId="ADAL" clId="{55CAC796-6436-4E9C-8903-4DF3E0430A0F}" dt="2022-10-17T15:32:30.209" v="6050" actId="22"/>
          <ac:picMkLst>
            <pc:docMk/>
            <pc:sldMk cId="2807946117" sldId="327"/>
            <ac:picMk id="7" creationId="{3C825463-B0DB-C2DE-BB32-F6E03D2CCDA5}"/>
          </ac:picMkLst>
        </pc:picChg>
      </pc:sldChg>
      <pc:sldChg chg="addSp new mod">
        <pc:chgData name="Lucas Jellema" userId="7e183fbb-84e0-44b3-9b03-0792bc8d162b" providerId="ADAL" clId="{55CAC796-6436-4E9C-8903-4DF3E0430A0F}" dt="2022-10-17T15:33:26.926" v="6052" actId="22"/>
        <pc:sldMkLst>
          <pc:docMk/>
          <pc:sldMk cId="2966657343" sldId="328"/>
        </pc:sldMkLst>
        <pc:picChg chg="add">
          <ac:chgData name="Lucas Jellema" userId="7e183fbb-84e0-44b3-9b03-0792bc8d162b" providerId="ADAL" clId="{55CAC796-6436-4E9C-8903-4DF3E0430A0F}" dt="2022-10-17T15:33:26.926" v="6052" actId="22"/>
          <ac:picMkLst>
            <pc:docMk/>
            <pc:sldMk cId="2966657343" sldId="328"/>
            <ac:picMk id="7" creationId="{0FCE9122-0CD5-8755-9D16-69DC7852DD90}"/>
          </ac:picMkLst>
        </pc:picChg>
      </pc:sldChg>
      <pc:sldChg chg="modSp new del mod">
        <pc:chgData name="Lucas Jellema" userId="7e183fbb-84e0-44b3-9b03-0792bc8d162b" providerId="ADAL" clId="{55CAC796-6436-4E9C-8903-4DF3E0430A0F}" dt="2022-10-18T05:29:03.555" v="6782" actId="47"/>
        <pc:sldMkLst>
          <pc:docMk/>
          <pc:sldMk cId="2531103254" sldId="329"/>
        </pc:sldMkLst>
        <pc:spChg chg="mod">
          <ac:chgData name="Lucas Jellema" userId="7e183fbb-84e0-44b3-9b03-0792bc8d162b" providerId="ADAL" clId="{55CAC796-6436-4E9C-8903-4DF3E0430A0F}" dt="2022-10-17T16:21:59.800" v="6086" actId="20577"/>
          <ac:spMkLst>
            <pc:docMk/>
            <pc:sldMk cId="2531103254" sldId="329"/>
            <ac:spMk id="2" creationId="{54BA630E-1F88-8BA3-2F28-932F978A0062}"/>
          </ac:spMkLst>
        </pc:spChg>
      </pc:sldChg>
      <pc:sldChg chg="addSp delSp modSp new mod ord modAnim">
        <pc:chgData name="Lucas Jellema" userId="7e183fbb-84e0-44b3-9b03-0792bc8d162b" providerId="ADAL" clId="{55CAC796-6436-4E9C-8903-4DF3E0430A0F}" dt="2022-10-18T05:03:04.943" v="6144"/>
        <pc:sldMkLst>
          <pc:docMk/>
          <pc:sldMk cId="1089429741" sldId="330"/>
        </pc:sldMkLst>
        <pc:spChg chg="mod">
          <ac:chgData name="Lucas Jellema" userId="7e183fbb-84e0-44b3-9b03-0792bc8d162b" providerId="ADAL" clId="{55CAC796-6436-4E9C-8903-4DF3E0430A0F}" dt="2022-10-17T16:22:43.715" v="6102" actId="20577"/>
          <ac:spMkLst>
            <pc:docMk/>
            <pc:sldMk cId="1089429741" sldId="330"/>
            <ac:spMk id="2" creationId="{C35C1D04-E091-D267-A036-E267CCAFDBB4}"/>
          </ac:spMkLst>
        </pc:spChg>
        <pc:picChg chg="add del mod">
          <ac:chgData name="Lucas Jellema" userId="7e183fbb-84e0-44b3-9b03-0792bc8d162b" providerId="ADAL" clId="{55CAC796-6436-4E9C-8903-4DF3E0430A0F}" dt="2022-10-18T04:59:54.030" v="6113" actId="478"/>
          <ac:picMkLst>
            <pc:docMk/>
            <pc:sldMk cId="1089429741" sldId="330"/>
            <ac:picMk id="7" creationId="{20FE20F7-3460-3CFB-0EC5-088F77B77C69}"/>
          </ac:picMkLst>
        </pc:picChg>
        <pc:picChg chg="add del mod">
          <ac:chgData name="Lucas Jellema" userId="7e183fbb-84e0-44b3-9b03-0792bc8d162b" providerId="ADAL" clId="{55CAC796-6436-4E9C-8903-4DF3E0430A0F}" dt="2022-10-18T05:00:02.755" v="6117" actId="478"/>
          <ac:picMkLst>
            <pc:docMk/>
            <pc:sldMk cId="1089429741" sldId="330"/>
            <ac:picMk id="9" creationId="{15A67A66-9D28-37C8-4FA4-6A1F9B98B514}"/>
          </ac:picMkLst>
        </pc:picChg>
        <pc:picChg chg="add mod">
          <ac:chgData name="Lucas Jellema" userId="7e183fbb-84e0-44b3-9b03-0792bc8d162b" providerId="ADAL" clId="{55CAC796-6436-4E9C-8903-4DF3E0430A0F}" dt="2022-10-18T05:01:23.110" v="6133" actId="1440"/>
          <ac:picMkLst>
            <pc:docMk/>
            <pc:sldMk cId="1089429741" sldId="330"/>
            <ac:picMk id="11" creationId="{2D4EA1DB-65E1-04E3-3539-D6BFE85F7DA7}"/>
          </ac:picMkLst>
        </pc:picChg>
        <pc:picChg chg="add mod">
          <ac:chgData name="Lucas Jellema" userId="7e183fbb-84e0-44b3-9b03-0792bc8d162b" providerId="ADAL" clId="{55CAC796-6436-4E9C-8903-4DF3E0430A0F}" dt="2022-10-18T05:01:31.462" v="6136" actId="14100"/>
          <ac:picMkLst>
            <pc:docMk/>
            <pc:sldMk cId="1089429741" sldId="330"/>
            <ac:picMk id="12" creationId="{CBCDD9F6-B1E8-9ED8-C4D2-DDAB70F359E5}"/>
          </ac:picMkLst>
        </pc:picChg>
        <pc:picChg chg="add del mod">
          <ac:chgData name="Lucas Jellema" userId="7e183fbb-84e0-44b3-9b03-0792bc8d162b" providerId="ADAL" clId="{55CAC796-6436-4E9C-8903-4DF3E0430A0F}" dt="2022-10-18T05:00:23.126" v="6121" actId="478"/>
          <ac:picMkLst>
            <pc:docMk/>
            <pc:sldMk cId="1089429741" sldId="330"/>
            <ac:picMk id="3074" creationId="{3A1692EC-85CA-30E7-4509-A31CE6EF5CB4}"/>
          </ac:picMkLst>
        </pc:picChg>
        <pc:picChg chg="add mod">
          <ac:chgData name="Lucas Jellema" userId="7e183fbb-84e0-44b3-9b03-0792bc8d162b" providerId="ADAL" clId="{55CAC796-6436-4E9C-8903-4DF3E0430A0F}" dt="2022-10-18T05:00:53.894" v="6128" actId="1076"/>
          <ac:picMkLst>
            <pc:docMk/>
            <pc:sldMk cId="1089429741" sldId="330"/>
            <ac:picMk id="3076" creationId="{02CA0B04-88D0-4F44-205E-55B84D936421}"/>
          </ac:picMkLst>
        </pc:picChg>
        <pc:picChg chg="add mod">
          <ac:chgData name="Lucas Jellema" userId="7e183fbb-84e0-44b3-9b03-0792bc8d162b" providerId="ADAL" clId="{55CAC796-6436-4E9C-8903-4DF3E0430A0F}" dt="2022-10-18T05:02:52.745" v="6143" actId="1076"/>
          <ac:picMkLst>
            <pc:docMk/>
            <pc:sldMk cId="1089429741" sldId="330"/>
            <ac:picMk id="3078" creationId="{C2DAFBA6-3418-76CE-0431-11129A4F0933}"/>
          </ac:picMkLst>
        </pc:picChg>
      </pc:sldChg>
      <pc:sldChg chg="add">
        <pc:chgData name="Lucas Jellema" userId="7e183fbb-84e0-44b3-9b03-0792bc8d162b" providerId="ADAL" clId="{55CAC796-6436-4E9C-8903-4DF3E0430A0F}" dt="2022-10-18T04:59:51.403" v="6112" actId="2890"/>
        <pc:sldMkLst>
          <pc:docMk/>
          <pc:sldMk cId="2647019744" sldId="331"/>
        </pc:sldMkLst>
      </pc:sldChg>
      <pc:sldChg chg="modSp add modTransition">
        <pc:chgData name="Lucas Jellema" userId="7e183fbb-84e0-44b3-9b03-0792bc8d162b" providerId="ADAL" clId="{55CAC796-6436-4E9C-8903-4DF3E0430A0F}" dt="2022-10-18T05:01:58.819" v="6140"/>
        <pc:sldMkLst>
          <pc:docMk/>
          <pc:sldMk cId="1859056574" sldId="332"/>
        </pc:sldMkLst>
        <pc:picChg chg="mod">
          <ac:chgData name="Lucas Jellema" userId="7e183fbb-84e0-44b3-9b03-0792bc8d162b" providerId="ADAL" clId="{55CAC796-6436-4E9C-8903-4DF3E0430A0F}" dt="2022-10-18T05:01:55.720" v="6139" actId="1076"/>
          <ac:picMkLst>
            <pc:docMk/>
            <pc:sldMk cId="1859056574" sldId="332"/>
            <ac:picMk id="3076" creationId="{02CA0B04-88D0-4F44-205E-55B84D936421}"/>
          </ac:picMkLst>
        </pc:picChg>
      </pc:sldChg>
      <pc:sldChg chg="modSp add mod">
        <pc:chgData name="Lucas Jellema" userId="7e183fbb-84e0-44b3-9b03-0792bc8d162b" providerId="ADAL" clId="{55CAC796-6436-4E9C-8903-4DF3E0430A0F}" dt="2022-10-18T05:14:59.594" v="6518" actId="20577"/>
        <pc:sldMkLst>
          <pc:docMk/>
          <pc:sldMk cId="714567690" sldId="333"/>
        </pc:sldMkLst>
        <pc:spChg chg="mod">
          <ac:chgData name="Lucas Jellema" userId="7e183fbb-84e0-44b3-9b03-0792bc8d162b" providerId="ADAL" clId="{55CAC796-6436-4E9C-8903-4DF3E0430A0F}" dt="2022-10-18T05:14:59.594" v="6518" actId="20577"/>
          <ac:spMkLst>
            <pc:docMk/>
            <pc:sldMk cId="714567690" sldId="333"/>
            <ac:spMk id="2" creationId="{C35C1D04-E091-D267-A036-E267CCAFDBB4}"/>
          </ac:spMkLst>
        </pc:spChg>
        <pc:picChg chg="mod">
          <ac:chgData name="Lucas Jellema" userId="7e183fbb-84e0-44b3-9b03-0792bc8d162b" providerId="ADAL" clId="{55CAC796-6436-4E9C-8903-4DF3E0430A0F}" dt="2022-10-18T05:03:41.064" v="6149" actId="1076"/>
          <ac:picMkLst>
            <pc:docMk/>
            <pc:sldMk cId="714567690" sldId="333"/>
            <ac:picMk id="7" creationId="{20FE20F7-3460-3CFB-0EC5-088F77B77C69}"/>
          </ac:picMkLst>
        </pc:picChg>
        <pc:picChg chg="mod">
          <ac:chgData name="Lucas Jellema" userId="7e183fbb-84e0-44b3-9b03-0792bc8d162b" providerId="ADAL" clId="{55CAC796-6436-4E9C-8903-4DF3E0430A0F}" dt="2022-10-18T05:03:35.857" v="6147" actId="14100"/>
          <ac:picMkLst>
            <pc:docMk/>
            <pc:sldMk cId="714567690" sldId="333"/>
            <ac:picMk id="9" creationId="{15A67A66-9D28-37C8-4FA4-6A1F9B98B514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4T04:01:08.636" v="17119"/>
        <pc:sldMkLst>
          <pc:docMk/>
          <pc:sldMk cId="802633801" sldId="334"/>
        </pc:sldMkLst>
        <pc:spChg chg="mod">
          <ac:chgData name="Lucas Jellema" userId="7e183fbb-84e0-44b3-9b03-0792bc8d162b" providerId="ADAL" clId="{55CAC796-6436-4E9C-8903-4DF3E0430A0F}" dt="2022-10-18T05:07:31.256" v="6200" actId="20577"/>
          <ac:spMkLst>
            <pc:docMk/>
            <pc:sldMk cId="802633801" sldId="334"/>
            <ac:spMk id="2" creationId="{5DD2704C-B773-EC62-5304-C274FA69905B}"/>
          </ac:spMkLst>
        </pc:spChg>
        <pc:spChg chg="mod">
          <ac:chgData name="Lucas Jellema" userId="7e183fbb-84e0-44b3-9b03-0792bc8d162b" providerId="ADAL" clId="{55CAC796-6436-4E9C-8903-4DF3E0430A0F}" dt="2022-10-24T03:59:45.558" v="17089" actId="20577"/>
          <ac:spMkLst>
            <pc:docMk/>
            <pc:sldMk cId="802633801" sldId="334"/>
            <ac:spMk id="3" creationId="{B91DF688-2607-A0C4-D7F5-8758F009E657}"/>
          </ac:spMkLst>
        </pc:spChg>
        <pc:spChg chg="add del">
          <ac:chgData name="Lucas Jellema" userId="7e183fbb-84e0-44b3-9b03-0792bc8d162b" providerId="ADAL" clId="{55CAC796-6436-4E9C-8903-4DF3E0430A0F}" dt="2022-10-22T14:34:24.269" v="13700"/>
          <ac:spMkLst>
            <pc:docMk/>
            <pc:sldMk cId="802633801" sldId="334"/>
            <ac:spMk id="6" creationId="{81AE25C6-72CB-74E5-2F40-541C7C69A849}"/>
          </ac:spMkLst>
        </pc:spChg>
        <pc:spChg chg="add del">
          <ac:chgData name="Lucas Jellema" userId="7e183fbb-84e0-44b3-9b03-0792bc8d162b" providerId="ADAL" clId="{55CAC796-6436-4E9C-8903-4DF3E0430A0F}" dt="2022-10-18T05:09:51.742" v="6376"/>
          <ac:spMkLst>
            <pc:docMk/>
            <pc:sldMk cId="802633801" sldId="334"/>
            <ac:spMk id="6" creationId="{DB6EAF2F-F49D-B870-5B12-ACCE8CFDE712}"/>
          </ac:spMkLst>
        </pc:sp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7" creationId="{EA35D8B6-8C13-8292-64FC-3B3FE9A91FD7}"/>
          </ac:picMkLst>
        </pc:picChg>
        <pc:picChg chg="add del mod">
          <ac:chgData name="Lucas Jellema" userId="7e183fbb-84e0-44b3-9b03-0792bc8d162b" providerId="ADAL" clId="{55CAC796-6436-4E9C-8903-4DF3E0430A0F}" dt="2022-10-22T14:40:47.096" v="13727" actId="478"/>
          <ac:picMkLst>
            <pc:docMk/>
            <pc:sldMk cId="802633801" sldId="334"/>
            <ac:picMk id="8" creationId="{5BB8D1A1-8BA8-C70C-DB11-CBDDCEF6A0ED}"/>
          </ac:picMkLst>
        </pc:pic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9" creationId="{F43504B5-76CE-73DD-E767-FB8189FC499B}"/>
          </ac:picMkLst>
        </pc:picChg>
        <pc:picChg chg="add mod">
          <ac:chgData name="Lucas Jellema" userId="7e183fbb-84e0-44b3-9b03-0792bc8d162b" providerId="ADAL" clId="{55CAC796-6436-4E9C-8903-4DF3E0430A0F}" dt="2022-10-24T03:59:56.584" v="17109" actId="1036"/>
          <ac:picMkLst>
            <pc:docMk/>
            <pc:sldMk cId="802633801" sldId="334"/>
            <ac:picMk id="11" creationId="{3EB32B61-0652-C990-EB77-9AE8B222B928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18T05:28:58.879" v="6781"/>
        <pc:sldMkLst>
          <pc:docMk/>
          <pc:sldMk cId="1159044517" sldId="335"/>
        </pc:sldMkLst>
        <pc:spChg chg="mod">
          <ac:chgData name="Lucas Jellema" userId="7e183fbb-84e0-44b3-9b03-0792bc8d162b" providerId="ADAL" clId="{55CAC796-6436-4E9C-8903-4DF3E0430A0F}" dt="2022-10-18T05:16:25.570" v="6544" actId="20577"/>
          <ac:spMkLst>
            <pc:docMk/>
            <pc:sldMk cId="1159044517" sldId="335"/>
            <ac:spMk id="2" creationId="{A3C1979A-9782-82B1-DEFD-50D9C45218C4}"/>
          </ac:spMkLst>
        </pc:spChg>
        <pc:spChg chg="mod">
          <ac:chgData name="Lucas Jellema" userId="7e183fbb-84e0-44b3-9b03-0792bc8d162b" providerId="ADAL" clId="{55CAC796-6436-4E9C-8903-4DF3E0430A0F}" dt="2022-10-18T05:28:08.674" v="6772" actId="20577"/>
          <ac:spMkLst>
            <pc:docMk/>
            <pc:sldMk cId="1159044517" sldId="335"/>
            <ac:spMk id="3" creationId="{C7B8A209-F6E5-0546-DD15-6E6A2385E9B6}"/>
          </ac:spMkLst>
        </pc:spChg>
        <pc:spChg chg="add del">
          <ac:chgData name="Lucas Jellema" userId="7e183fbb-84e0-44b3-9b03-0792bc8d162b" providerId="ADAL" clId="{55CAC796-6436-4E9C-8903-4DF3E0430A0F}" dt="2022-10-18T05:27:02.564" v="6721"/>
          <ac:spMkLst>
            <pc:docMk/>
            <pc:sldMk cId="1159044517" sldId="335"/>
            <ac:spMk id="8" creationId="{A9DFCE23-B097-0EAE-77D3-FCC6BC469C1D}"/>
          </ac:spMkLst>
        </pc:spChg>
        <pc:picChg chg="add mod">
          <ac:chgData name="Lucas Jellema" userId="7e183fbb-84e0-44b3-9b03-0792bc8d162b" providerId="ADAL" clId="{55CAC796-6436-4E9C-8903-4DF3E0430A0F}" dt="2022-10-18T05:28:16.976" v="6774" actId="1076"/>
          <ac:picMkLst>
            <pc:docMk/>
            <pc:sldMk cId="1159044517" sldId="335"/>
            <ac:picMk id="7" creationId="{B2A7A2AA-4D7D-EC87-8D34-976009D9B191}"/>
          </ac:picMkLst>
        </pc:picChg>
        <pc:picChg chg="add mod">
          <ac:chgData name="Lucas Jellema" userId="7e183fbb-84e0-44b3-9b03-0792bc8d162b" providerId="ADAL" clId="{55CAC796-6436-4E9C-8903-4DF3E0430A0F}" dt="2022-10-18T05:28:12.021" v="6773" actId="1076"/>
          <ac:picMkLst>
            <pc:docMk/>
            <pc:sldMk cId="1159044517" sldId="335"/>
            <ac:picMk id="9" creationId="{467312A5-8920-76BE-B634-1340C5FDD08E}"/>
          </ac:picMkLst>
        </pc:picChg>
        <pc:picChg chg="add mod">
          <ac:chgData name="Lucas Jellema" userId="7e183fbb-84e0-44b3-9b03-0792bc8d162b" providerId="ADAL" clId="{55CAC796-6436-4E9C-8903-4DF3E0430A0F}" dt="2022-10-18T05:16:30.560" v="6546" actId="1076"/>
          <ac:picMkLst>
            <pc:docMk/>
            <pc:sldMk cId="1159044517" sldId="335"/>
            <ac:picMk id="5122" creationId="{CC19DE65-F4C6-7619-12D2-4B60A07D5C91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18T05:37:31.779" v="7146" actId="21"/>
        <pc:sldMkLst>
          <pc:docMk/>
          <pc:sldMk cId="487795260" sldId="336"/>
        </pc:sldMkLst>
        <pc:spChg chg="mod">
          <ac:chgData name="Lucas Jellema" userId="7e183fbb-84e0-44b3-9b03-0792bc8d162b" providerId="ADAL" clId="{55CAC796-6436-4E9C-8903-4DF3E0430A0F}" dt="2022-10-18T05:34:31.982" v="7138" actId="20577"/>
          <ac:spMkLst>
            <pc:docMk/>
            <pc:sldMk cId="487795260" sldId="336"/>
            <ac:spMk id="2" creationId="{C8616655-2BBC-2792-67C4-A2FFEF36011F}"/>
          </ac:spMkLst>
        </pc:spChg>
        <pc:spChg chg="mod">
          <ac:chgData name="Lucas Jellema" userId="7e183fbb-84e0-44b3-9b03-0792bc8d162b" providerId="ADAL" clId="{55CAC796-6436-4E9C-8903-4DF3E0430A0F}" dt="2022-10-18T05:37:31.779" v="7146" actId="21"/>
          <ac:spMkLst>
            <pc:docMk/>
            <pc:sldMk cId="487795260" sldId="336"/>
            <ac:spMk id="3" creationId="{7567275A-51FD-06F8-CA27-4B1C5AEC97C3}"/>
          </ac:spMkLst>
        </pc:spChg>
        <pc:picChg chg="add mod">
          <ac:chgData name="Lucas Jellema" userId="7e183fbb-84e0-44b3-9b03-0792bc8d162b" providerId="ADAL" clId="{55CAC796-6436-4E9C-8903-4DF3E0430A0F}" dt="2022-10-18T05:36:23.513" v="7145" actId="14100"/>
          <ac:picMkLst>
            <pc:docMk/>
            <pc:sldMk cId="487795260" sldId="336"/>
            <ac:picMk id="6146" creationId="{B1E2D7F4-D236-BB97-3DAC-B7AF7BA1CD9F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18T05:42:18.814" v="7204" actId="1440"/>
        <pc:sldMkLst>
          <pc:docMk/>
          <pc:sldMk cId="8906952" sldId="337"/>
        </pc:sldMkLst>
        <pc:spChg chg="mod">
          <ac:chgData name="Lucas Jellema" userId="7e183fbb-84e0-44b3-9b03-0792bc8d162b" providerId="ADAL" clId="{55CAC796-6436-4E9C-8903-4DF3E0430A0F}" dt="2022-10-18T05:37:41.056" v="7179" actId="20577"/>
          <ac:spMkLst>
            <pc:docMk/>
            <pc:sldMk cId="8906952" sldId="337"/>
            <ac:spMk id="2" creationId="{D4B19C02-3A73-D295-D67C-CEA24E7C3F21}"/>
          </ac:spMkLst>
        </pc:spChg>
        <pc:spChg chg="mod">
          <ac:chgData name="Lucas Jellema" userId="7e183fbb-84e0-44b3-9b03-0792bc8d162b" providerId="ADAL" clId="{55CAC796-6436-4E9C-8903-4DF3E0430A0F}" dt="2022-10-18T05:42:13.314" v="7203" actId="20577"/>
          <ac:spMkLst>
            <pc:docMk/>
            <pc:sldMk cId="8906952" sldId="337"/>
            <ac:spMk id="3" creationId="{7FF6786D-8A37-A448-5F72-A645A09DF62D}"/>
          </ac:spMkLst>
        </pc:spChg>
        <pc:spChg chg="add del">
          <ac:chgData name="Lucas Jellema" userId="7e183fbb-84e0-44b3-9b03-0792bc8d162b" providerId="ADAL" clId="{55CAC796-6436-4E9C-8903-4DF3E0430A0F}" dt="2022-10-18T05:38:08.275" v="7184"/>
          <ac:spMkLst>
            <pc:docMk/>
            <pc:sldMk cId="8906952" sldId="337"/>
            <ac:spMk id="6" creationId="{D5E00FB9-753A-C60C-FFCE-43A45542B66F}"/>
          </ac:spMkLst>
        </pc:spChg>
        <pc:picChg chg="add mod">
          <ac:chgData name="Lucas Jellema" userId="7e183fbb-84e0-44b3-9b03-0792bc8d162b" providerId="ADAL" clId="{55CAC796-6436-4E9C-8903-4DF3E0430A0F}" dt="2022-10-18T05:38:34.371" v="7192" actId="1076"/>
          <ac:picMkLst>
            <pc:docMk/>
            <pc:sldMk cId="8906952" sldId="337"/>
            <ac:picMk id="7" creationId="{80A4D399-835C-063E-D55C-32975C37B2D3}"/>
          </ac:picMkLst>
        </pc:picChg>
        <pc:picChg chg="add mod">
          <ac:chgData name="Lucas Jellema" userId="7e183fbb-84e0-44b3-9b03-0792bc8d162b" providerId="ADAL" clId="{55CAC796-6436-4E9C-8903-4DF3E0430A0F}" dt="2022-10-18T05:42:18.814" v="7204" actId="1440"/>
          <ac:picMkLst>
            <pc:docMk/>
            <pc:sldMk cId="8906952" sldId="337"/>
            <ac:picMk id="9" creationId="{55459CA2-5D89-7AEF-D8B7-747FDE4CB56A}"/>
          </ac:picMkLst>
        </pc:picChg>
      </pc:sldChg>
      <pc:sldChg chg="addSp modSp new mod modAnim modNotesTx">
        <pc:chgData name="Lucas Jellema" userId="7e183fbb-84e0-44b3-9b03-0792bc8d162b" providerId="ADAL" clId="{55CAC796-6436-4E9C-8903-4DF3E0430A0F}" dt="2022-10-19T17:06:28.557" v="8199"/>
        <pc:sldMkLst>
          <pc:docMk/>
          <pc:sldMk cId="288123302" sldId="338"/>
        </pc:sldMkLst>
        <pc:spChg chg="mod">
          <ac:chgData name="Lucas Jellema" userId="7e183fbb-84e0-44b3-9b03-0792bc8d162b" providerId="ADAL" clId="{55CAC796-6436-4E9C-8903-4DF3E0430A0F}" dt="2022-10-19T17:05:13.427" v="8197" actId="20577"/>
          <ac:spMkLst>
            <pc:docMk/>
            <pc:sldMk cId="288123302" sldId="338"/>
            <ac:spMk id="2" creationId="{D2AFDE73-D3CF-838F-4DB7-732056AD6274}"/>
          </ac:spMkLst>
        </pc:spChg>
        <pc:spChg chg="mod">
          <ac:chgData name="Lucas Jellema" userId="7e183fbb-84e0-44b3-9b03-0792bc8d162b" providerId="ADAL" clId="{55CAC796-6436-4E9C-8903-4DF3E0430A0F}" dt="2022-10-18T06:05:18.739" v="7745" actId="20577"/>
          <ac:spMkLst>
            <pc:docMk/>
            <pc:sldMk cId="288123302" sldId="338"/>
            <ac:spMk id="3" creationId="{D61380D1-8172-2329-9E8D-E846584045BB}"/>
          </ac:spMkLst>
        </pc:spChg>
        <pc:picChg chg="add mod">
          <ac:chgData name="Lucas Jellema" userId="7e183fbb-84e0-44b3-9b03-0792bc8d162b" providerId="ADAL" clId="{55CAC796-6436-4E9C-8903-4DF3E0430A0F}" dt="2022-10-18T06:02:36.229" v="7731" actId="1076"/>
          <ac:picMkLst>
            <pc:docMk/>
            <pc:sldMk cId="288123302" sldId="338"/>
            <ac:picMk id="7" creationId="{BE8AB687-1E29-EC96-5B16-CBCF55C2A1BD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05:33:00.291" v="29292" actId="14100"/>
        <pc:sldMkLst>
          <pc:docMk/>
          <pc:sldMk cId="2804416179" sldId="339"/>
        </pc:sldMkLst>
        <pc:picChg chg="add mod">
          <ac:chgData name="Lucas Jellema" userId="7e183fbb-84e0-44b3-9b03-0792bc8d162b" providerId="ADAL" clId="{55CAC796-6436-4E9C-8903-4DF3E0430A0F}" dt="2022-10-27T05:33:00.291" v="29292" actId="14100"/>
          <ac:picMkLst>
            <pc:docMk/>
            <pc:sldMk cId="2804416179" sldId="339"/>
            <ac:picMk id="7" creationId="{FCB081EF-EF68-500F-C59F-C458F4DAA576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05:32:49.225" v="29290" actId="14100"/>
        <pc:sldMkLst>
          <pc:docMk/>
          <pc:sldMk cId="2605663918" sldId="340"/>
        </pc:sldMkLst>
        <pc:picChg chg="add mod">
          <ac:chgData name="Lucas Jellema" userId="7e183fbb-84e0-44b3-9b03-0792bc8d162b" providerId="ADAL" clId="{55CAC796-6436-4E9C-8903-4DF3E0430A0F}" dt="2022-10-27T05:32:49.225" v="29290" actId="14100"/>
          <ac:picMkLst>
            <pc:docMk/>
            <pc:sldMk cId="2605663918" sldId="340"/>
            <ac:picMk id="7" creationId="{5A433F74-5761-3646-161B-96C48F38CE08}"/>
          </ac:picMkLst>
        </pc:picChg>
      </pc:sldChg>
      <pc:sldChg chg="addSp delSp modSp new mod ord modTransition modAnim">
        <pc:chgData name="Lucas Jellema" userId="7e183fbb-84e0-44b3-9b03-0792bc8d162b" providerId="ADAL" clId="{55CAC796-6436-4E9C-8903-4DF3E0430A0F}" dt="2022-10-22T16:47:23.015" v="15268"/>
        <pc:sldMkLst>
          <pc:docMk/>
          <pc:sldMk cId="1084882193" sldId="341"/>
        </pc:sldMkLst>
        <pc:spChg chg="mod">
          <ac:chgData name="Lucas Jellema" userId="7e183fbb-84e0-44b3-9b03-0792bc8d162b" providerId="ADAL" clId="{55CAC796-6436-4E9C-8903-4DF3E0430A0F}" dt="2022-10-19T16:51:03.990" v="7856" actId="1076"/>
          <ac:spMkLst>
            <pc:docMk/>
            <pc:sldMk cId="1084882193" sldId="341"/>
            <ac:spMk id="2" creationId="{4D83466D-5874-C6BB-31CF-FADF587BB2B1}"/>
          </ac:spMkLst>
        </pc:spChg>
        <pc:spChg chg="del">
          <ac:chgData name="Lucas Jellema" userId="7e183fbb-84e0-44b3-9b03-0792bc8d162b" providerId="ADAL" clId="{55CAC796-6436-4E9C-8903-4DF3E0430A0F}" dt="2022-10-19T16:55:11.536" v="8030" actId="478"/>
          <ac:spMkLst>
            <pc:docMk/>
            <pc:sldMk cId="1084882193" sldId="341"/>
            <ac:spMk id="3" creationId="{623B6396-6E7A-3151-8BFE-973B6A2C9515}"/>
          </ac:spMkLst>
        </pc:spChg>
        <pc:spChg chg="add mod">
          <ac:chgData name="Lucas Jellema" userId="7e183fbb-84e0-44b3-9b03-0792bc8d162b" providerId="ADAL" clId="{55CAC796-6436-4E9C-8903-4DF3E0430A0F}" dt="2022-10-19T17:11:41.863" v="8337" actId="1076"/>
          <ac:spMkLst>
            <pc:docMk/>
            <pc:sldMk cId="1084882193" sldId="341"/>
            <ac:spMk id="6" creationId="{05B29C7F-EEEA-4267-7D21-273A3EA5F562}"/>
          </ac:spMkLst>
        </pc:spChg>
        <pc:spChg chg="add mod">
          <ac:chgData name="Lucas Jellema" userId="7e183fbb-84e0-44b3-9b03-0792bc8d162b" providerId="ADAL" clId="{55CAC796-6436-4E9C-8903-4DF3E0430A0F}" dt="2022-10-19T17:09:16.237" v="8216" actId="13822"/>
          <ac:spMkLst>
            <pc:docMk/>
            <pc:sldMk cId="1084882193" sldId="341"/>
            <ac:spMk id="7" creationId="{D0F200D3-579F-4106-735F-19DE776E5844}"/>
          </ac:spMkLst>
        </pc:spChg>
        <pc:spChg chg="add mod">
          <ac:chgData name="Lucas Jellema" userId="7e183fbb-84e0-44b3-9b03-0792bc8d162b" providerId="ADAL" clId="{55CAC796-6436-4E9C-8903-4DF3E0430A0F}" dt="2022-10-22T13:31:13.833" v="13268" actId="20577"/>
          <ac:spMkLst>
            <pc:docMk/>
            <pc:sldMk cId="1084882193" sldId="341"/>
            <ac:spMk id="8" creationId="{4CE62EFF-DFF1-BD52-4069-AFE37E1DEF19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9" creationId="{51498644-F247-2100-4B95-E655A703F237}"/>
          </ac:spMkLst>
        </pc:spChg>
        <pc:spChg chg="add mod">
          <ac:chgData name="Lucas Jellema" userId="7e183fbb-84e0-44b3-9b03-0792bc8d162b" providerId="ADAL" clId="{55CAC796-6436-4E9C-8903-4DF3E0430A0F}" dt="2022-10-19T17:10:23.956" v="8277" actId="114"/>
          <ac:spMkLst>
            <pc:docMk/>
            <pc:sldMk cId="1084882193" sldId="341"/>
            <ac:spMk id="10" creationId="{DB46B1FC-F0BD-653E-793A-25DA649B769F}"/>
          </ac:spMkLst>
        </pc:spChg>
        <pc:spChg chg="add mod">
          <ac:chgData name="Lucas Jellema" userId="7e183fbb-84e0-44b3-9b03-0792bc8d162b" providerId="ADAL" clId="{55CAC796-6436-4E9C-8903-4DF3E0430A0F}" dt="2022-10-19T17:10:23.956" v="8277" actId="114"/>
          <ac:spMkLst>
            <pc:docMk/>
            <pc:sldMk cId="1084882193" sldId="341"/>
            <ac:spMk id="11" creationId="{E7D0C880-49F5-B493-CCE1-75990A14B3C2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12" creationId="{953E4C2D-FFD8-1DAC-4582-C30F677386DE}"/>
          </ac:spMkLst>
        </pc:spChg>
        <pc:spChg chg="add mod">
          <ac:chgData name="Lucas Jellema" userId="7e183fbb-84e0-44b3-9b03-0792bc8d162b" providerId="ADAL" clId="{55CAC796-6436-4E9C-8903-4DF3E0430A0F}" dt="2022-10-21T09:54:52.308" v="13066" actId="1038"/>
          <ac:spMkLst>
            <pc:docMk/>
            <pc:sldMk cId="1084882193" sldId="341"/>
            <ac:spMk id="13" creationId="{0E87AF2C-5F89-8F89-C832-5E170041127C}"/>
          </ac:spMkLst>
        </pc:spChg>
        <pc:spChg chg="add mod">
          <ac:chgData name="Lucas Jellema" userId="7e183fbb-84e0-44b3-9b03-0792bc8d162b" providerId="ADAL" clId="{55CAC796-6436-4E9C-8903-4DF3E0430A0F}" dt="2022-10-19T17:12:05.382" v="8339" actId="1076"/>
          <ac:spMkLst>
            <pc:docMk/>
            <pc:sldMk cId="1084882193" sldId="341"/>
            <ac:spMk id="14" creationId="{00774BFC-64F9-1A5F-ADDB-E8B0CF46E5D4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15" creationId="{E6316C73-0FC9-30A7-77B5-E610F8D86E4E}"/>
          </ac:spMkLst>
        </pc:spChg>
        <pc:spChg chg="add mod">
          <ac:chgData name="Lucas Jellema" userId="7e183fbb-84e0-44b3-9b03-0792bc8d162b" providerId="ADAL" clId="{55CAC796-6436-4E9C-8903-4DF3E0430A0F}" dt="2022-10-19T16:55:15.290" v="8031" actId="1076"/>
          <ac:spMkLst>
            <pc:docMk/>
            <pc:sldMk cId="1084882193" sldId="341"/>
            <ac:spMk id="16" creationId="{0EB60187-169B-AF17-25D1-BFE3E4D7C1D8}"/>
          </ac:spMkLst>
        </pc:spChg>
        <pc:spChg chg="add mod">
          <ac:chgData name="Lucas Jellema" userId="7e183fbb-84e0-44b3-9b03-0792bc8d162b" providerId="ADAL" clId="{55CAC796-6436-4E9C-8903-4DF3E0430A0F}" dt="2022-10-19T17:10:03.941" v="8275" actId="1035"/>
          <ac:spMkLst>
            <pc:docMk/>
            <pc:sldMk cId="1084882193" sldId="341"/>
            <ac:spMk id="17" creationId="{7DB95B69-04B1-DAC9-6758-BD7CB74BB385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18" creationId="{4FF68B41-BC66-BC62-5D59-ACEFC7E80978}"/>
          </ac:spMkLst>
        </pc:spChg>
        <pc:spChg chg="add mod">
          <ac:chgData name="Lucas Jellema" userId="7e183fbb-84e0-44b3-9b03-0792bc8d162b" providerId="ADAL" clId="{55CAC796-6436-4E9C-8903-4DF3E0430A0F}" dt="2022-10-19T17:11:49.653" v="8338" actId="12789"/>
          <ac:spMkLst>
            <pc:docMk/>
            <pc:sldMk cId="1084882193" sldId="341"/>
            <ac:spMk id="19" creationId="{E8D8FBB9-DBFE-6285-AF09-45A3AC4517CA}"/>
          </ac:spMkLst>
        </pc:spChg>
        <pc:spChg chg="add mod">
          <ac:chgData name="Lucas Jellema" userId="7e183fbb-84e0-44b3-9b03-0792bc8d162b" providerId="ADAL" clId="{55CAC796-6436-4E9C-8903-4DF3E0430A0F}" dt="2022-10-19T16:57:31.969" v="8112" actId="20577"/>
          <ac:spMkLst>
            <pc:docMk/>
            <pc:sldMk cId="1084882193" sldId="341"/>
            <ac:spMk id="20" creationId="{FAA166B8-1EA8-9503-9C2F-1E48F46446F2}"/>
          </ac:spMkLst>
        </pc:spChg>
        <pc:spChg chg="add mod">
          <ac:chgData name="Lucas Jellema" userId="7e183fbb-84e0-44b3-9b03-0792bc8d162b" providerId="ADAL" clId="{55CAC796-6436-4E9C-8903-4DF3E0430A0F}" dt="2022-10-19T17:10:18.813" v="8276" actId="207"/>
          <ac:spMkLst>
            <pc:docMk/>
            <pc:sldMk cId="1084882193" sldId="341"/>
            <ac:spMk id="21" creationId="{DE303E24-1541-1575-139E-7FB8A1FD8419}"/>
          </ac:spMkLst>
        </pc:spChg>
        <pc:spChg chg="add mod">
          <ac:chgData name="Lucas Jellema" userId="7e183fbb-84e0-44b3-9b03-0792bc8d162b" providerId="ADAL" clId="{55CAC796-6436-4E9C-8903-4DF3E0430A0F}" dt="2022-10-20T06:02:36.471" v="9772" actId="20577"/>
          <ac:spMkLst>
            <pc:docMk/>
            <pc:sldMk cId="1084882193" sldId="341"/>
            <ac:spMk id="22" creationId="{C4CC5238-3AFA-9B04-5C73-DFF144B16A8F}"/>
          </ac:spMkLst>
        </pc:spChg>
        <pc:spChg chg="add mod">
          <ac:chgData name="Lucas Jellema" userId="7e183fbb-84e0-44b3-9b03-0792bc8d162b" providerId="ADAL" clId="{55CAC796-6436-4E9C-8903-4DF3E0430A0F}" dt="2022-10-21T09:53:49.167" v="13018"/>
          <ac:spMkLst>
            <pc:docMk/>
            <pc:sldMk cId="1084882193" sldId="341"/>
            <ac:spMk id="23" creationId="{3DA94535-A412-5DC1-F92B-A8165534AE29}"/>
          </ac:spMkLst>
        </pc:spChg>
        <pc:spChg chg="add mod">
          <ac:chgData name="Lucas Jellema" userId="7e183fbb-84e0-44b3-9b03-0792bc8d162b" providerId="ADAL" clId="{55CAC796-6436-4E9C-8903-4DF3E0430A0F}" dt="2022-10-21T09:54:23.312" v="13052" actId="20577"/>
          <ac:spMkLst>
            <pc:docMk/>
            <pc:sldMk cId="1084882193" sldId="341"/>
            <ac:spMk id="24" creationId="{A27485FE-0910-873F-F24A-29747FD8A172}"/>
          </ac:spMkLst>
        </pc:spChg>
        <pc:spChg chg="add mod">
          <ac:chgData name="Lucas Jellema" userId="7e183fbb-84e0-44b3-9b03-0792bc8d162b" providerId="ADAL" clId="{55CAC796-6436-4E9C-8903-4DF3E0430A0F}" dt="2022-10-21T09:55:47.230" v="13100" actId="1076"/>
          <ac:spMkLst>
            <pc:docMk/>
            <pc:sldMk cId="1084882193" sldId="341"/>
            <ac:spMk id="25" creationId="{1EB2646E-BB67-BCE5-383D-E302F432D98A}"/>
          </ac:spMkLst>
        </pc:spChg>
        <pc:spChg chg="add mod">
          <ac:chgData name="Lucas Jellema" userId="7e183fbb-84e0-44b3-9b03-0792bc8d162b" providerId="ADAL" clId="{55CAC796-6436-4E9C-8903-4DF3E0430A0F}" dt="2022-10-22T15:34:02.438" v="14985" actId="20577"/>
          <ac:spMkLst>
            <pc:docMk/>
            <pc:sldMk cId="1084882193" sldId="341"/>
            <ac:spMk id="26" creationId="{4B3D858C-C452-884B-DFAD-BAD333F1B728}"/>
          </ac:spMkLst>
        </pc:spChg>
        <pc:spChg chg="add mod">
          <ac:chgData name="Lucas Jellema" userId="7e183fbb-84e0-44b3-9b03-0792bc8d162b" providerId="ADAL" clId="{55CAC796-6436-4E9C-8903-4DF3E0430A0F}" dt="2022-10-22T16:47:23.015" v="15268"/>
          <ac:spMkLst>
            <pc:docMk/>
            <pc:sldMk cId="1084882193" sldId="341"/>
            <ac:spMk id="27" creationId="{2A53F006-4F81-5F8E-B07D-CD5FD8D35C6C}"/>
          </ac:spMkLst>
        </pc:spChg>
        <pc:picChg chg="add del mod">
          <ac:chgData name="Lucas Jellema" userId="7e183fbb-84e0-44b3-9b03-0792bc8d162b" providerId="ADAL" clId="{55CAC796-6436-4E9C-8903-4DF3E0430A0F}" dt="2022-10-19T17:08:07.505" v="8202" actId="478"/>
          <ac:picMkLst>
            <pc:docMk/>
            <pc:sldMk cId="1084882193" sldId="341"/>
            <ac:picMk id="1026" creationId="{3AFC4F40-C850-3840-F6EC-194F6E8B563A}"/>
          </ac:picMkLst>
        </pc:picChg>
        <pc:picChg chg="add mod">
          <ac:chgData name="Lucas Jellema" userId="7e183fbb-84e0-44b3-9b03-0792bc8d162b" providerId="ADAL" clId="{55CAC796-6436-4E9C-8903-4DF3E0430A0F}" dt="2022-10-19T17:08:39.403" v="8207" actId="1076"/>
          <ac:picMkLst>
            <pc:docMk/>
            <pc:sldMk cId="1084882193" sldId="341"/>
            <ac:picMk id="1028" creationId="{A7F886FA-EF7C-132B-9D8F-B12287D64A1B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7T06:32:41.515" v="29835"/>
        <pc:sldMkLst>
          <pc:docMk/>
          <pc:sldMk cId="1020183373" sldId="342"/>
        </pc:sldMkLst>
        <pc:spChg chg="mod">
          <ac:chgData name="Lucas Jellema" userId="7e183fbb-84e0-44b3-9b03-0792bc8d162b" providerId="ADAL" clId="{55CAC796-6436-4E9C-8903-4DF3E0430A0F}" dt="2022-10-19T17:13:44.931" v="8403" actId="20577"/>
          <ac:spMkLst>
            <pc:docMk/>
            <pc:sldMk cId="1020183373" sldId="342"/>
            <ac:spMk id="2" creationId="{3001FB94-9689-4453-01B6-FA368C5BC825}"/>
          </ac:spMkLst>
        </pc:spChg>
        <pc:spChg chg="mod">
          <ac:chgData name="Lucas Jellema" userId="7e183fbb-84e0-44b3-9b03-0792bc8d162b" providerId="ADAL" clId="{55CAC796-6436-4E9C-8903-4DF3E0430A0F}" dt="2022-10-27T06:29:19.017" v="29824" actId="20577"/>
          <ac:spMkLst>
            <pc:docMk/>
            <pc:sldMk cId="1020183373" sldId="342"/>
            <ac:spMk id="3" creationId="{CC2ECD60-F6EB-B21E-AE46-EFCC3AC0A54F}"/>
          </ac:spMkLst>
        </pc:spChg>
        <pc:picChg chg="add mod">
          <ac:chgData name="Lucas Jellema" userId="7e183fbb-84e0-44b3-9b03-0792bc8d162b" providerId="ADAL" clId="{55CAC796-6436-4E9C-8903-4DF3E0430A0F}" dt="2022-10-27T06:32:26.206" v="29832" actId="1076"/>
          <ac:picMkLst>
            <pc:docMk/>
            <pc:sldMk cId="1020183373" sldId="342"/>
            <ac:picMk id="6" creationId="{A31D03EB-1C80-8542-6966-B2433E832B2A}"/>
          </ac:picMkLst>
        </pc:picChg>
        <pc:picChg chg="add mod">
          <ac:chgData name="Lucas Jellema" userId="7e183fbb-84e0-44b3-9b03-0792bc8d162b" providerId="ADAL" clId="{55CAC796-6436-4E9C-8903-4DF3E0430A0F}" dt="2022-10-27T06:32:33.246" v="29834" actId="14100"/>
          <ac:picMkLst>
            <pc:docMk/>
            <pc:sldMk cId="1020183373" sldId="342"/>
            <ac:picMk id="24578" creationId="{3D7F28EA-F322-3896-845F-DFD5735146CD}"/>
          </ac:picMkLst>
        </pc:picChg>
      </pc:sldChg>
      <pc:sldChg chg="modSp new del mod">
        <pc:chgData name="Lucas Jellema" userId="7e183fbb-84e0-44b3-9b03-0792bc8d162b" providerId="ADAL" clId="{55CAC796-6436-4E9C-8903-4DF3E0430A0F}" dt="2022-10-19T17:17:39.310" v="8663" actId="47"/>
        <pc:sldMkLst>
          <pc:docMk/>
          <pc:sldMk cId="2611584612" sldId="343"/>
        </pc:sldMkLst>
        <pc:spChg chg="mod">
          <ac:chgData name="Lucas Jellema" userId="7e183fbb-84e0-44b3-9b03-0792bc8d162b" providerId="ADAL" clId="{55CAC796-6436-4E9C-8903-4DF3E0430A0F}" dt="2022-10-19T17:16:49.133" v="8630" actId="20577"/>
          <ac:spMkLst>
            <pc:docMk/>
            <pc:sldMk cId="2611584612" sldId="343"/>
            <ac:spMk id="2" creationId="{C771D239-1D14-9FE0-48E3-5B6964FB8706}"/>
          </ac:spMkLst>
        </pc:spChg>
        <pc:spChg chg="mod">
          <ac:chgData name="Lucas Jellema" userId="7e183fbb-84e0-44b3-9b03-0792bc8d162b" providerId="ADAL" clId="{55CAC796-6436-4E9C-8903-4DF3E0430A0F}" dt="2022-10-19T17:17:12.128" v="8658" actId="20577"/>
          <ac:spMkLst>
            <pc:docMk/>
            <pc:sldMk cId="2611584612" sldId="343"/>
            <ac:spMk id="3" creationId="{6A141157-E86F-7DDA-CF7B-3FDD92DE945C}"/>
          </ac:spMkLst>
        </pc:spChg>
      </pc:sldChg>
      <pc:sldChg chg="addSp modSp new mod modAnim">
        <pc:chgData name="Lucas Jellema" userId="7e183fbb-84e0-44b3-9b03-0792bc8d162b" providerId="ADAL" clId="{55CAC796-6436-4E9C-8903-4DF3E0430A0F}" dt="2022-10-20T16:06:37.126" v="11982" actId="6549"/>
        <pc:sldMkLst>
          <pc:docMk/>
          <pc:sldMk cId="4112707481" sldId="343"/>
        </pc:sldMkLst>
        <pc:spChg chg="mod">
          <ac:chgData name="Lucas Jellema" userId="7e183fbb-84e0-44b3-9b03-0792bc8d162b" providerId="ADAL" clId="{55CAC796-6436-4E9C-8903-4DF3E0430A0F}" dt="2022-10-20T16:06:37.126" v="11982" actId="6549"/>
          <ac:spMkLst>
            <pc:docMk/>
            <pc:sldMk cId="4112707481" sldId="343"/>
            <ac:spMk id="2" creationId="{8ACDB687-403A-D059-B6F1-9D4077E8FEAE}"/>
          </ac:spMkLst>
        </pc:spChg>
        <pc:spChg chg="mod">
          <ac:chgData name="Lucas Jellema" userId="7e183fbb-84e0-44b3-9b03-0792bc8d162b" providerId="ADAL" clId="{55CAC796-6436-4E9C-8903-4DF3E0430A0F}" dt="2022-10-19T17:53:00.339" v="8967" actId="20577"/>
          <ac:spMkLst>
            <pc:docMk/>
            <pc:sldMk cId="4112707481" sldId="343"/>
            <ac:spMk id="3" creationId="{2F9532DD-B851-F0AF-9A11-CBFA2EB3A7A7}"/>
          </ac:spMkLst>
        </pc:spChg>
        <pc:picChg chg="add mod">
          <ac:chgData name="Lucas Jellema" userId="7e183fbb-84e0-44b3-9b03-0792bc8d162b" providerId="ADAL" clId="{55CAC796-6436-4E9C-8903-4DF3E0430A0F}" dt="2022-10-19T17:52:44.427" v="8963" actId="1076"/>
          <ac:picMkLst>
            <pc:docMk/>
            <pc:sldMk cId="4112707481" sldId="343"/>
            <ac:picMk id="7" creationId="{23F051B9-65C5-E210-C443-10C8C869DAAE}"/>
          </ac:picMkLst>
        </pc:picChg>
      </pc:sldChg>
      <pc:sldChg chg="addSp delSp modSp new mod ord modAnim">
        <pc:chgData name="Lucas Jellema" userId="7e183fbb-84e0-44b3-9b03-0792bc8d162b" providerId="ADAL" clId="{55CAC796-6436-4E9C-8903-4DF3E0430A0F}" dt="2022-10-27T06:45:49.223" v="30120" actId="1076"/>
        <pc:sldMkLst>
          <pc:docMk/>
          <pc:sldMk cId="1791246660" sldId="344"/>
        </pc:sldMkLst>
        <pc:spChg chg="mod">
          <ac:chgData name="Lucas Jellema" userId="7e183fbb-84e0-44b3-9b03-0792bc8d162b" providerId="ADAL" clId="{55CAC796-6436-4E9C-8903-4DF3E0430A0F}" dt="2022-10-19T18:09:41.519" v="9041" actId="20577"/>
          <ac:spMkLst>
            <pc:docMk/>
            <pc:sldMk cId="1791246660" sldId="344"/>
            <ac:spMk id="2" creationId="{77F693A1-7FB4-B86C-7465-6F8906A969FC}"/>
          </ac:spMkLst>
        </pc:spChg>
        <pc:spChg chg="mod">
          <ac:chgData name="Lucas Jellema" userId="7e183fbb-84e0-44b3-9b03-0792bc8d162b" providerId="ADAL" clId="{55CAC796-6436-4E9C-8903-4DF3E0430A0F}" dt="2022-10-27T06:45:26.752" v="30106" actId="20577"/>
          <ac:spMkLst>
            <pc:docMk/>
            <pc:sldMk cId="1791246660" sldId="344"/>
            <ac:spMk id="3" creationId="{0323CFFA-CB30-9BB0-6858-02DDB6049D3F}"/>
          </ac:spMkLst>
        </pc:spChg>
        <pc:picChg chg="add mod">
          <ac:chgData name="Lucas Jellema" userId="7e183fbb-84e0-44b3-9b03-0792bc8d162b" providerId="ADAL" clId="{55CAC796-6436-4E9C-8903-4DF3E0430A0F}" dt="2022-10-27T06:45:49.223" v="30120" actId="1076"/>
          <ac:picMkLst>
            <pc:docMk/>
            <pc:sldMk cId="1791246660" sldId="344"/>
            <ac:picMk id="2050" creationId="{83A61F9E-E434-2312-9CD5-E6FEB7CDB54B}"/>
          </ac:picMkLst>
        </pc:picChg>
        <pc:picChg chg="add del mod">
          <ac:chgData name="Lucas Jellema" userId="7e183fbb-84e0-44b3-9b03-0792bc8d162b" providerId="ADAL" clId="{55CAC796-6436-4E9C-8903-4DF3E0430A0F}" dt="2022-10-20T06:04:30.394" v="9784" actId="478"/>
          <ac:picMkLst>
            <pc:docMk/>
            <pc:sldMk cId="1791246660" sldId="344"/>
            <ac:picMk id="2052" creationId="{895ABCEF-FC43-0FF3-54BE-BA0D7403AD16}"/>
          </ac:picMkLst>
        </pc:picChg>
      </pc:sldChg>
      <pc:sldChg chg="addSp modSp new ord">
        <pc:chgData name="Lucas Jellema" userId="7e183fbb-84e0-44b3-9b03-0792bc8d162b" providerId="ADAL" clId="{55CAC796-6436-4E9C-8903-4DF3E0430A0F}" dt="2022-10-22T13:33:50.787" v="13274"/>
        <pc:sldMkLst>
          <pc:docMk/>
          <pc:sldMk cId="1925197796" sldId="345"/>
        </pc:sldMkLst>
        <pc:picChg chg="add mod">
          <ac:chgData name="Lucas Jellema" userId="7e183fbb-84e0-44b3-9b03-0792bc8d162b" providerId="ADAL" clId="{55CAC796-6436-4E9C-8903-4DF3E0430A0F}" dt="2022-10-19T18:22:53.937" v="9056" actId="1076"/>
          <ac:picMkLst>
            <pc:docMk/>
            <pc:sldMk cId="1925197796" sldId="345"/>
            <ac:picMk id="4098" creationId="{5EAF4065-9BE5-278A-D5EF-18ACAF5ABC28}"/>
          </ac:picMkLst>
        </pc:picChg>
      </pc:sldChg>
      <pc:sldChg chg="addSp modSp new mod ord modNotesTx">
        <pc:chgData name="Lucas Jellema" userId="7e183fbb-84e0-44b3-9b03-0792bc8d162b" providerId="ADAL" clId="{55CAC796-6436-4E9C-8903-4DF3E0430A0F}" dt="2022-10-22T17:09:07.157" v="15541" actId="1076"/>
        <pc:sldMkLst>
          <pc:docMk/>
          <pc:sldMk cId="1248162465" sldId="346"/>
        </pc:sldMkLst>
        <pc:spChg chg="mod">
          <ac:chgData name="Lucas Jellema" userId="7e183fbb-84e0-44b3-9b03-0792bc8d162b" providerId="ADAL" clId="{55CAC796-6436-4E9C-8903-4DF3E0430A0F}" dt="2022-10-20T06:03:58.903" v="9782" actId="20577"/>
          <ac:spMkLst>
            <pc:docMk/>
            <pc:sldMk cId="1248162465" sldId="346"/>
            <ac:spMk id="2" creationId="{B7050748-14BE-D79F-54C6-2AB640DAFBEA}"/>
          </ac:spMkLst>
        </pc:spChg>
        <pc:spChg chg="mod">
          <ac:chgData name="Lucas Jellema" userId="7e183fbb-84e0-44b3-9b03-0792bc8d162b" providerId="ADAL" clId="{55CAC796-6436-4E9C-8903-4DF3E0430A0F}" dt="2022-10-22T17:08:58.173" v="15538" actId="1076"/>
          <ac:spMkLst>
            <pc:docMk/>
            <pc:sldMk cId="1248162465" sldId="346"/>
            <ac:spMk id="3" creationId="{68A4A3CB-00D7-5B75-AEBC-478C43523D0D}"/>
          </ac:spMkLst>
        </pc:spChg>
        <pc:picChg chg="add mod">
          <ac:chgData name="Lucas Jellema" userId="7e183fbb-84e0-44b3-9b03-0792bc8d162b" providerId="ADAL" clId="{55CAC796-6436-4E9C-8903-4DF3E0430A0F}" dt="2022-10-22T17:09:03.695" v="15540" actId="1076"/>
          <ac:picMkLst>
            <pc:docMk/>
            <pc:sldMk cId="1248162465" sldId="346"/>
            <ac:picMk id="7" creationId="{114DD063-6592-50C4-D5DD-C210BE9C577C}"/>
          </ac:picMkLst>
        </pc:picChg>
        <pc:picChg chg="add mod">
          <ac:chgData name="Lucas Jellema" userId="7e183fbb-84e0-44b3-9b03-0792bc8d162b" providerId="ADAL" clId="{55CAC796-6436-4E9C-8903-4DF3E0430A0F}" dt="2022-10-22T17:09:07.157" v="15541" actId="1076"/>
          <ac:picMkLst>
            <pc:docMk/>
            <pc:sldMk cId="1248162465" sldId="346"/>
            <ac:picMk id="9" creationId="{4A07C450-A420-8AB2-8611-52565C96A9C5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2T14:09:03.199" v="13622"/>
        <pc:sldMkLst>
          <pc:docMk/>
          <pc:sldMk cId="2351580716" sldId="347"/>
        </pc:sldMkLst>
        <pc:spChg chg="mod">
          <ac:chgData name="Lucas Jellema" userId="7e183fbb-84e0-44b3-9b03-0792bc8d162b" providerId="ADAL" clId="{55CAC796-6436-4E9C-8903-4DF3E0430A0F}" dt="2022-10-19T18:31:13.608" v="9272" actId="20577"/>
          <ac:spMkLst>
            <pc:docMk/>
            <pc:sldMk cId="2351580716" sldId="347"/>
            <ac:spMk id="2" creationId="{20226DC0-FD1D-3B9D-5072-8D8F27AF4EBE}"/>
          </ac:spMkLst>
        </pc:spChg>
        <pc:spChg chg="del">
          <ac:chgData name="Lucas Jellema" userId="7e183fbb-84e0-44b3-9b03-0792bc8d162b" providerId="ADAL" clId="{55CAC796-6436-4E9C-8903-4DF3E0430A0F}" dt="2022-10-19T18:31:24.534" v="9274"/>
          <ac:spMkLst>
            <pc:docMk/>
            <pc:sldMk cId="2351580716" sldId="347"/>
            <ac:spMk id="3" creationId="{7DFCDA44-3CC7-C3A9-3740-58650435EFC1}"/>
          </ac:spMkLst>
        </pc:spChg>
        <pc:picChg chg="add del mod">
          <ac:chgData name="Lucas Jellema" userId="7e183fbb-84e0-44b3-9b03-0792bc8d162b" providerId="ADAL" clId="{55CAC796-6436-4E9C-8903-4DF3E0430A0F}" dt="2022-10-20T05:00:39.426" v="9717" actId="21"/>
          <ac:picMkLst>
            <pc:docMk/>
            <pc:sldMk cId="2351580716" sldId="347"/>
            <ac:picMk id="7" creationId="{4C1A7B15-75CA-0FD4-D92D-A2E814138A6A}"/>
          </ac:picMkLst>
        </pc:picChg>
        <pc:picChg chg="add mod">
          <ac:chgData name="Lucas Jellema" userId="7e183fbb-84e0-44b3-9b03-0792bc8d162b" providerId="ADAL" clId="{55CAC796-6436-4E9C-8903-4DF3E0430A0F}" dt="2022-10-19T18:31:48.831" v="9300" actId="14100"/>
          <ac:picMkLst>
            <pc:docMk/>
            <pc:sldMk cId="2351580716" sldId="347"/>
            <ac:picMk id="9" creationId="{79038D4A-CCE8-07B8-7E24-2DE933FD26DD}"/>
          </ac:picMkLst>
        </pc:picChg>
        <pc:picChg chg="add mod">
          <ac:chgData name="Lucas Jellema" userId="7e183fbb-84e0-44b3-9b03-0792bc8d162b" providerId="ADAL" clId="{55CAC796-6436-4E9C-8903-4DF3E0430A0F}" dt="2022-10-19T18:32:04.136" v="9304" actId="1076"/>
          <ac:picMkLst>
            <pc:docMk/>
            <pc:sldMk cId="2351580716" sldId="347"/>
            <ac:picMk id="11" creationId="{0ED7F513-3927-3F2D-061E-E713C47EB164}"/>
          </ac:picMkLst>
        </pc:picChg>
        <pc:picChg chg="add mod">
          <ac:chgData name="Lucas Jellema" userId="7e183fbb-84e0-44b3-9b03-0792bc8d162b" providerId="ADAL" clId="{55CAC796-6436-4E9C-8903-4DF3E0430A0F}" dt="2022-10-19T18:32:20.417" v="9313" actId="1035"/>
          <ac:picMkLst>
            <pc:docMk/>
            <pc:sldMk cId="2351580716" sldId="347"/>
            <ac:picMk id="13" creationId="{DA698EFF-7DB1-67C1-5574-8FEFB5368001}"/>
          </ac:picMkLst>
        </pc:picChg>
        <pc:picChg chg="add mod">
          <ac:chgData name="Lucas Jellema" userId="7e183fbb-84e0-44b3-9b03-0792bc8d162b" providerId="ADAL" clId="{55CAC796-6436-4E9C-8903-4DF3E0430A0F}" dt="2022-10-19T18:32:17.132" v="9311" actId="1035"/>
          <ac:picMkLst>
            <pc:docMk/>
            <pc:sldMk cId="2351580716" sldId="347"/>
            <ac:picMk id="15" creationId="{E83EBBB0-8BA8-971B-531F-CAAA7762CE8D}"/>
          </ac:picMkLst>
        </pc:picChg>
        <pc:picChg chg="add mod">
          <ac:chgData name="Lucas Jellema" userId="7e183fbb-84e0-44b3-9b03-0792bc8d162b" providerId="ADAL" clId="{55CAC796-6436-4E9C-8903-4DF3E0430A0F}" dt="2022-10-20T05:00:36.311" v="9716" actId="1076"/>
          <ac:picMkLst>
            <pc:docMk/>
            <pc:sldMk cId="2351580716" sldId="347"/>
            <ac:picMk id="6146" creationId="{F340B834-6A10-4D2C-4702-9BCDBCF63DF2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0T05:00:50.990" v="9720"/>
        <pc:sldMkLst>
          <pc:docMk/>
          <pc:sldMk cId="113104989" sldId="348"/>
        </pc:sldMkLst>
        <pc:spChg chg="mod">
          <ac:chgData name="Lucas Jellema" userId="7e183fbb-84e0-44b3-9b03-0792bc8d162b" providerId="ADAL" clId="{55CAC796-6436-4E9C-8903-4DF3E0430A0F}" dt="2022-10-19T18:33:21.036" v="9326" actId="20577"/>
          <ac:spMkLst>
            <pc:docMk/>
            <pc:sldMk cId="113104989" sldId="348"/>
            <ac:spMk id="2" creationId="{7A5EFF1C-5838-9560-CD99-CC9121527C46}"/>
          </ac:spMkLst>
        </pc:spChg>
        <pc:spChg chg="mod">
          <ac:chgData name="Lucas Jellema" userId="7e183fbb-84e0-44b3-9b03-0792bc8d162b" providerId="ADAL" clId="{55CAC796-6436-4E9C-8903-4DF3E0430A0F}" dt="2022-10-20T04:59:54.781" v="9710" actId="20577"/>
          <ac:spMkLst>
            <pc:docMk/>
            <pc:sldMk cId="113104989" sldId="348"/>
            <ac:spMk id="3" creationId="{438E0D8B-99BD-C003-0239-355C2BB665DE}"/>
          </ac:spMkLst>
        </pc:spChg>
        <pc:picChg chg="add mod">
          <ac:chgData name="Lucas Jellema" userId="7e183fbb-84e0-44b3-9b03-0792bc8d162b" providerId="ADAL" clId="{55CAC796-6436-4E9C-8903-4DF3E0430A0F}" dt="2022-10-20T05:00:46.930" v="9719" actId="1076"/>
          <ac:picMkLst>
            <pc:docMk/>
            <pc:sldMk cId="113104989" sldId="348"/>
            <ac:picMk id="6" creationId="{B22A8DD8-CE9E-5BE2-D180-288EBC70FDAD}"/>
          </ac:picMkLst>
        </pc:picChg>
        <pc:picChg chg="add mod">
          <ac:chgData name="Lucas Jellema" userId="7e183fbb-84e0-44b3-9b03-0792bc8d162b" providerId="ADAL" clId="{55CAC796-6436-4E9C-8903-4DF3E0430A0F}" dt="2022-10-20T05:00:50.990" v="9720"/>
          <ac:picMkLst>
            <pc:docMk/>
            <pc:sldMk cId="113104989" sldId="348"/>
            <ac:picMk id="7" creationId="{FD56AC9C-61A1-8ADE-A140-1902AF97E56C}"/>
          </ac:picMkLst>
        </pc:picChg>
        <pc:picChg chg="add mod">
          <ac:chgData name="Lucas Jellema" userId="7e183fbb-84e0-44b3-9b03-0792bc8d162b" providerId="ADAL" clId="{55CAC796-6436-4E9C-8903-4DF3E0430A0F}" dt="2022-10-19T18:37:43.262" v="9657" actId="1076"/>
          <ac:picMkLst>
            <pc:docMk/>
            <pc:sldMk cId="113104989" sldId="348"/>
            <ac:picMk id="5122" creationId="{4106FD0F-9120-6DA2-66D2-6F96193391D9}"/>
          </ac:picMkLst>
        </pc:picChg>
      </pc:sldChg>
      <pc:sldChg chg="addSp modSp add mod modTransition modAnim">
        <pc:chgData name="Lucas Jellema" userId="7e183fbb-84e0-44b3-9b03-0792bc8d162b" providerId="ADAL" clId="{55CAC796-6436-4E9C-8903-4DF3E0430A0F}" dt="2022-10-20T05:58:14.122" v="9744"/>
        <pc:sldMkLst>
          <pc:docMk/>
          <pc:sldMk cId="1341682716" sldId="349"/>
        </pc:sldMkLst>
        <pc:spChg chg="add mod">
          <ac:chgData name="Lucas Jellema" userId="7e183fbb-84e0-44b3-9b03-0792bc8d162b" providerId="ADAL" clId="{55CAC796-6436-4E9C-8903-4DF3E0430A0F}" dt="2022-10-20T05:57:27.471" v="9730" actId="1582"/>
          <ac:spMkLst>
            <pc:docMk/>
            <pc:sldMk cId="1341682716" sldId="349"/>
            <ac:spMk id="6" creationId="{C7B64755-8A47-1CEF-2146-57A02C3E9AA1}"/>
          </ac:spMkLst>
        </pc:spChg>
        <pc:spChg chg="add mod">
          <ac:chgData name="Lucas Jellema" userId="7e183fbb-84e0-44b3-9b03-0792bc8d162b" providerId="ADAL" clId="{55CAC796-6436-4E9C-8903-4DF3E0430A0F}" dt="2022-10-20T05:57:35.701" v="9733" actId="14100"/>
          <ac:spMkLst>
            <pc:docMk/>
            <pc:sldMk cId="1341682716" sldId="349"/>
            <ac:spMk id="8" creationId="{D462C1FE-420F-2254-5BCF-EC08AB49461C}"/>
          </ac:spMkLst>
        </pc:spChg>
        <pc:spChg chg="add mod">
          <ac:chgData name="Lucas Jellema" userId="7e183fbb-84e0-44b3-9b03-0792bc8d162b" providerId="ADAL" clId="{55CAC796-6436-4E9C-8903-4DF3E0430A0F}" dt="2022-10-20T05:57:50.215" v="9740" actId="1037"/>
          <ac:spMkLst>
            <pc:docMk/>
            <pc:sldMk cId="1341682716" sldId="349"/>
            <ac:spMk id="9" creationId="{991B86A0-B4BC-AABC-DB50-21353B3187D4}"/>
          </ac:spMkLst>
        </pc:spChg>
        <pc:spChg chg="add mod">
          <ac:chgData name="Lucas Jellema" userId="7e183fbb-84e0-44b3-9b03-0792bc8d162b" providerId="ADAL" clId="{55CAC796-6436-4E9C-8903-4DF3E0430A0F}" dt="2022-10-20T05:58:03.474" v="9743" actId="14100"/>
          <ac:spMkLst>
            <pc:docMk/>
            <pc:sldMk cId="1341682716" sldId="349"/>
            <ac:spMk id="10" creationId="{6A529B4E-5728-DBAC-EADB-A8614962EE60}"/>
          </ac:spMkLst>
        </pc:spChg>
      </pc:sldChg>
      <pc:sldChg chg="addSp delSp modSp new mod ord delAnim modAnim">
        <pc:chgData name="Lucas Jellema" userId="7e183fbb-84e0-44b3-9b03-0792bc8d162b" providerId="ADAL" clId="{55CAC796-6436-4E9C-8903-4DF3E0430A0F}" dt="2022-10-27T06:27:50.531" v="29817" actId="18131"/>
        <pc:sldMkLst>
          <pc:docMk/>
          <pc:sldMk cId="2248952195" sldId="350"/>
        </pc:sldMkLst>
        <pc:picChg chg="add mod modCrop">
          <ac:chgData name="Lucas Jellema" userId="7e183fbb-84e0-44b3-9b03-0792bc8d162b" providerId="ADAL" clId="{55CAC796-6436-4E9C-8903-4DF3E0430A0F}" dt="2022-10-27T06:27:50.531" v="29817" actId="18131"/>
          <ac:picMkLst>
            <pc:docMk/>
            <pc:sldMk cId="2248952195" sldId="350"/>
            <ac:picMk id="7" creationId="{44820564-2F96-AED4-6A7A-E647313CF8AF}"/>
          </ac:picMkLst>
        </pc:picChg>
        <pc:picChg chg="add del mod modCrop">
          <ac:chgData name="Lucas Jellema" userId="7e183fbb-84e0-44b3-9b03-0792bc8d162b" providerId="ADAL" clId="{55CAC796-6436-4E9C-8903-4DF3E0430A0F}" dt="2022-10-27T06:27:12.979" v="29810" actId="478"/>
          <ac:picMkLst>
            <pc:docMk/>
            <pc:sldMk cId="2248952195" sldId="350"/>
            <ac:picMk id="8" creationId="{BADF30FB-5FC0-9FD4-920B-51F5E82AC410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0T06:01:27.385" v="9766"/>
        <pc:sldMkLst>
          <pc:docMk/>
          <pc:sldMk cId="3765664242" sldId="351"/>
        </pc:sldMkLst>
        <pc:picChg chg="add">
          <ac:chgData name="Lucas Jellema" userId="7e183fbb-84e0-44b3-9b03-0792bc8d162b" providerId="ADAL" clId="{55CAC796-6436-4E9C-8903-4DF3E0430A0F}" dt="2022-10-20T06:00:55.352" v="9760" actId="22"/>
          <ac:picMkLst>
            <pc:docMk/>
            <pc:sldMk cId="3765664242" sldId="351"/>
            <ac:picMk id="7" creationId="{41578591-56AC-215B-EE58-72F9771659AC}"/>
          </ac:picMkLst>
        </pc:picChg>
        <pc:picChg chg="add mod modCrop">
          <ac:chgData name="Lucas Jellema" userId="7e183fbb-84e0-44b3-9b03-0792bc8d162b" providerId="ADAL" clId="{55CAC796-6436-4E9C-8903-4DF3E0430A0F}" dt="2022-10-20T06:01:16.216" v="9765" actId="18131"/>
          <ac:picMkLst>
            <pc:docMk/>
            <pc:sldMk cId="3765664242" sldId="351"/>
            <ac:picMk id="8" creationId="{F0274618-D0EA-D8A7-F54D-C059F73CA221}"/>
          </ac:picMkLst>
        </pc:picChg>
      </pc:sldChg>
      <pc:sldChg chg="addSp modSp add mod ord modTransition modAnim">
        <pc:chgData name="Lucas Jellema" userId="7e183fbb-84e0-44b3-9b03-0792bc8d162b" providerId="ADAL" clId="{55CAC796-6436-4E9C-8903-4DF3E0430A0F}" dt="2022-10-22T13:33:50.787" v="13274"/>
        <pc:sldMkLst>
          <pc:docMk/>
          <pc:sldMk cId="909085856" sldId="352"/>
        </pc:sldMkLst>
        <pc:spChg chg="add mod">
          <ac:chgData name="Lucas Jellema" userId="7e183fbb-84e0-44b3-9b03-0792bc8d162b" providerId="ADAL" clId="{55CAC796-6436-4E9C-8903-4DF3E0430A0F}" dt="2022-10-20T06:07:47.878" v="10105" actId="207"/>
          <ac:spMkLst>
            <pc:docMk/>
            <pc:sldMk cId="909085856" sldId="352"/>
            <ac:spMk id="6" creationId="{7665D5AD-BEBF-78BD-C9CD-C42539061DEB}"/>
          </ac:spMkLst>
        </pc:spChg>
        <pc:picChg chg="mod">
          <ac:chgData name="Lucas Jellema" userId="7e183fbb-84e0-44b3-9b03-0792bc8d162b" providerId="ADAL" clId="{55CAC796-6436-4E9C-8903-4DF3E0430A0F}" dt="2022-10-20T06:07:08.306" v="10071" actId="14100"/>
          <ac:picMkLst>
            <pc:docMk/>
            <pc:sldMk cId="909085856" sldId="352"/>
            <ac:picMk id="2050" creationId="{83A61F9E-E434-2312-9CD5-E6FEB7CDB54B}"/>
          </ac:picMkLst>
        </pc:picChg>
        <pc:picChg chg="mod">
          <ac:chgData name="Lucas Jellema" userId="7e183fbb-84e0-44b3-9b03-0792bc8d162b" providerId="ADAL" clId="{55CAC796-6436-4E9C-8903-4DF3E0430A0F}" dt="2022-10-20T06:07:12.357" v="10073" actId="14100"/>
          <ac:picMkLst>
            <pc:docMk/>
            <pc:sldMk cId="909085856" sldId="352"/>
            <ac:picMk id="2052" creationId="{895ABCEF-FC43-0FF3-54BE-BA0D7403AD16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7T06:40:59.057" v="30035"/>
        <pc:sldMkLst>
          <pc:docMk/>
          <pc:sldMk cId="676290211" sldId="353"/>
        </pc:sldMkLst>
        <pc:spChg chg="mod">
          <ac:chgData name="Lucas Jellema" userId="7e183fbb-84e0-44b3-9b03-0792bc8d162b" providerId="ADAL" clId="{55CAC796-6436-4E9C-8903-4DF3E0430A0F}" dt="2022-10-20T08:10:35.905" v="10358" actId="6549"/>
          <ac:spMkLst>
            <pc:docMk/>
            <pc:sldMk cId="676290211" sldId="353"/>
            <ac:spMk id="2" creationId="{C865F8D4-9C53-9E74-E801-ACBDBDD61DE5}"/>
          </ac:spMkLst>
        </pc:spChg>
        <pc:spChg chg="mod">
          <ac:chgData name="Lucas Jellema" userId="7e183fbb-84e0-44b3-9b03-0792bc8d162b" providerId="ADAL" clId="{55CAC796-6436-4E9C-8903-4DF3E0430A0F}" dt="2022-10-27T06:39:02.091" v="30021"/>
          <ac:spMkLst>
            <pc:docMk/>
            <pc:sldMk cId="676290211" sldId="353"/>
            <ac:spMk id="3" creationId="{EE33E056-7C1A-7FC1-1919-8B176DA676B1}"/>
          </ac:spMkLst>
        </pc:spChg>
        <pc:spChg chg="add mod">
          <ac:chgData name="Lucas Jellema" userId="7e183fbb-84e0-44b3-9b03-0792bc8d162b" providerId="ADAL" clId="{55CAC796-6436-4E9C-8903-4DF3E0430A0F}" dt="2022-10-27T06:36:47.272" v="29960" actId="14100"/>
          <ac:spMkLst>
            <pc:docMk/>
            <pc:sldMk cId="676290211" sldId="353"/>
            <ac:spMk id="6" creationId="{78E378B2-09F5-CC05-5B61-43E68AC8C406}"/>
          </ac:spMkLst>
        </pc:spChg>
        <pc:spChg chg="add mod">
          <ac:chgData name="Lucas Jellema" userId="7e183fbb-84e0-44b3-9b03-0792bc8d162b" providerId="ADAL" clId="{55CAC796-6436-4E9C-8903-4DF3E0430A0F}" dt="2022-10-27T06:37:48.890" v="29978" actId="1076"/>
          <ac:spMkLst>
            <pc:docMk/>
            <pc:sldMk cId="676290211" sldId="353"/>
            <ac:spMk id="8" creationId="{D07E0FBE-7625-A927-01B3-C5743C0422F0}"/>
          </ac:spMkLst>
        </pc:spChg>
        <pc:spChg chg="add mod">
          <ac:chgData name="Lucas Jellema" userId="7e183fbb-84e0-44b3-9b03-0792bc8d162b" providerId="ADAL" clId="{55CAC796-6436-4E9C-8903-4DF3E0430A0F}" dt="2022-10-27T06:38:20.808" v="29999" actId="1035"/>
          <ac:spMkLst>
            <pc:docMk/>
            <pc:sldMk cId="676290211" sldId="353"/>
            <ac:spMk id="13" creationId="{D6C46F0D-1141-C294-4089-23F5ECA182A5}"/>
          </ac:spMkLst>
        </pc:spChg>
        <pc:spChg chg="add mod">
          <ac:chgData name="Lucas Jellema" userId="7e183fbb-84e0-44b3-9b03-0792bc8d162b" providerId="ADAL" clId="{55CAC796-6436-4E9C-8903-4DF3E0430A0F}" dt="2022-10-27T06:38:32.313" v="30015" actId="1035"/>
          <ac:spMkLst>
            <pc:docMk/>
            <pc:sldMk cId="676290211" sldId="353"/>
            <ac:spMk id="14" creationId="{487F81A9-04D5-7BE4-C194-2C62BFEDB9A4}"/>
          </ac:spMkLst>
        </pc:spChg>
        <pc:spChg chg="add mod">
          <ac:chgData name="Lucas Jellema" userId="7e183fbb-84e0-44b3-9b03-0792bc8d162b" providerId="ADAL" clId="{55CAC796-6436-4E9C-8903-4DF3E0430A0F}" dt="2022-10-27T06:38:37.513" v="30019" actId="20577"/>
          <ac:spMkLst>
            <pc:docMk/>
            <pc:sldMk cId="676290211" sldId="353"/>
            <ac:spMk id="15" creationId="{85CE3E3A-1BBE-495C-65DF-89400C45203A}"/>
          </ac:spMkLst>
        </pc:spChg>
        <pc:picChg chg="add mod">
          <ac:chgData name="Lucas Jellema" userId="7e183fbb-84e0-44b3-9b03-0792bc8d162b" providerId="ADAL" clId="{55CAC796-6436-4E9C-8903-4DF3E0430A0F}" dt="2022-10-20T08:14:43.345" v="10695" actId="1076"/>
          <ac:picMkLst>
            <pc:docMk/>
            <pc:sldMk cId="676290211" sldId="353"/>
            <ac:picMk id="7" creationId="{2ED1EC4D-3B7C-BBB7-5413-75DC410AB89F}"/>
          </ac:picMkLst>
        </pc:picChg>
        <pc:picChg chg="add mod">
          <ac:chgData name="Lucas Jellema" userId="7e183fbb-84e0-44b3-9b03-0792bc8d162b" providerId="ADAL" clId="{55CAC796-6436-4E9C-8903-4DF3E0430A0F}" dt="2022-10-27T06:40:48.155" v="30032" actId="14100"/>
          <ac:picMkLst>
            <pc:docMk/>
            <pc:sldMk cId="676290211" sldId="353"/>
            <ac:picMk id="16" creationId="{5B8010CE-241F-EC52-2D12-0BB27C864F5D}"/>
          </ac:picMkLst>
        </pc:picChg>
        <pc:picChg chg="add mod">
          <ac:chgData name="Lucas Jellema" userId="7e183fbb-84e0-44b3-9b03-0792bc8d162b" providerId="ADAL" clId="{55CAC796-6436-4E9C-8903-4DF3E0430A0F}" dt="2022-10-20T06:25:44.877" v="10201" actId="14100"/>
          <ac:picMkLst>
            <pc:docMk/>
            <pc:sldMk cId="676290211" sldId="353"/>
            <ac:picMk id="7170" creationId="{60174B30-40B7-56E1-F02D-34E859A79423}"/>
          </ac:picMkLst>
        </pc:picChg>
        <pc:cxnChg chg="add">
          <ac:chgData name="Lucas Jellema" userId="7e183fbb-84e0-44b3-9b03-0792bc8d162b" providerId="ADAL" clId="{55CAC796-6436-4E9C-8903-4DF3E0430A0F}" dt="2022-10-27T06:37:55.686" v="29979" actId="11529"/>
          <ac:cxnSpMkLst>
            <pc:docMk/>
            <pc:sldMk cId="676290211" sldId="353"/>
            <ac:cxnSpMk id="10" creationId="{41E3B1C1-33DD-A694-9014-9DA1C0600280}"/>
          </ac:cxnSpMkLst>
        </pc:cxnChg>
        <pc:cxnChg chg="add">
          <ac:chgData name="Lucas Jellema" userId="7e183fbb-84e0-44b3-9b03-0792bc8d162b" providerId="ADAL" clId="{55CAC796-6436-4E9C-8903-4DF3E0430A0F}" dt="2022-10-27T06:38:06.467" v="29980" actId="11529"/>
          <ac:cxnSpMkLst>
            <pc:docMk/>
            <pc:sldMk cId="676290211" sldId="353"/>
            <ac:cxnSpMk id="12" creationId="{5D6C93C2-80F4-30C1-B79D-2670DD3CC865}"/>
          </ac:cxnSpMkLst>
        </pc:cxnChg>
      </pc:sldChg>
      <pc:sldChg chg="modSp add mod ord modAnim">
        <pc:chgData name="Lucas Jellema" userId="7e183fbb-84e0-44b3-9b03-0792bc8d162b" providerId="ADAL" clId="{55CAC796-6436-4E9C-8903-4DF3E0430A0F}" dt="2022-10-27T06:35:38.990" v="29911" actId="20577"/>
        <pc:sldMkLst>
          <pc:docMk/>
          <pc:sldMk cId="4151503288" sldId="354"/>
        </pc:sldMkLst>
        <pc:spChg chg="mod">
          <ac:chgData name="Lucas Jellema" userId="7e183fbb-84e0-44b3-9b03-0792bc8d162b" providerId="ADAL" clId="{55CAC796-6436-4E9C-8903-4DF3E0430A0F}" dt="2022-10-27T06:35:38.990" v="29911" actId="20577"/>
          <ac:spMkLst>
            <pc:docMk/>
            <pc:sldMk cId="4151503288" sldId="354"/>
            <ac:spMk id="3" creationId="{0A8FFEDC-02EE-FBBD-63C9-01F239D88421}"/>
          </ac:spMkLst>
        </pc:spChg>
        <pc:picChg chg="mod">
          <ac:chgData name="Lucas Jellema" userId="7e183fbb-84e0-44b3-9b03-0792bc8d162b" providerId="ADAL" clId="{55CAC796-6436-4E9C-8903-4DF3E0430A0F}" dt="2022-10-20T10:39:58.573" v="10961" actId="1076"/>
          <ac:picMkLst>
            <pc:docMk/>
            <pc:sldMk cId="4151503288" sldId="354"/>
            <ac:picMk id="8194" creationId="{C1FB4D8C-B256-1994-9180-E7A6B40D5789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4T05:33:48.579" v="18527" actId="6549"/>
        <pc:sldMkLst>
          <pc:docMk/>
          <pc:sldMk cId="2236131683" sldId="355"/>
        </pc:sldMkLst>
        <pc:spChg chg="mod">
          <ac:chgData name="Lucas Jellema" userId="7e183fbb-84e0-44b3-9b03-0792bc8d162b" providerId="ADAL" clId="{55CAC796-6436-4E9C-8903-4DF3E0430A0F}" dt="2022-10-24T05:03:42.426" v="18084" actId="20577"/>
          <ac:spMkLst>
            <pc:docMk/>
            <pc:sldMk cId="2236131683" sldId="355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33:48.579" v="18527" actId="6549"/>
          <ac:spMkLst>
            <pc:docMk/>
            <pc:sldMk cId="2236131683" sldId="355"/>
            <ac:spMk id="3" creationId="{EC9CC07A-9391-4259-2A41-A6E0ADA1544A}"/>
          </ac:spMkLst>
        </pc:spChg>
        <pc:picChg chg="add mod">
          <ac:chgData name="Lucas Jellema" userId="7e183fbb-84e0-44b3-9b03-0792bc8d162b" providerId="ADAL" clId="{55CAC796-6436-4E9C-8903-4DF3E0430A0F}" dt="2022-10-24T05:09:06.201" v="18206" actId="1076"/>
          <ac:picMkLst>
            <pc:docMk/>
            <pc:sldMk cId="2236131683" sldId="355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26:43.617" v="18413" actId="1076"/>
          <ac:picMkLst>
            <pc:docMk/>
            <pc:sldMk cId="2236131683" sldId="355"/>
            <ac:picMk id="7170" creationId="{06D09226-CB4C-4267-0F85-8DE7F9A5509A}"/>
          </ac:picMkLst>
        </pc:picChg>
        <pc:picChg chg="add mod">
          <ac:chgData name="Lucas Jellema" userId="7e183fbb-84e0-44b3-9b03-0792bc8d162b" providerId="ADAL" clId="{55CAC796-6436-4E9C-8903-4DF3E0430A0F}" dt="2022-10-24T05:26:52.730" v="18415" actId="1076"/>
          <ac:picMkLst>
            <pc:docMk/>
            <pc:sldMk cId="2236131683" sldId="355"/>
            <ac:picMk id="7172" creationId="{D61E9413-C0A6-7954-0A94-CBFACB92976D}"/>
          </ac:picMkLst>
        </pc:picChg>
        <pc:picChg chg="add mod">
          <ac:chgData name="Lucas Jellema" userId="7e183fbb-84e0-44b3-9b03-0792bc8d162b" providerId="ADAL" clId="{55CAC796-6436-4E9C-8903-4DF3E0430A0F}" dt="2022-10-24T05:08:53.656" v="18204" actId="1076"/>
          <ac:picMkLst>
            <pc:docMk/>
            <pc:sldMk cId="2236131683" sldId="355"/>
            <ac:picMk id="7174" creationId="{9C025116-64FD-9ACE-8D16-FCA7B0EF4F53}"/>
          </ac:picMkLst>
        </pc:picChg>
      </pc:sldChg>
      <pc:sldChg chg="addSp delSp modSp add mod modAnim modNotesTx">
        <pc:chgData name="Lucas Jellema" userId="7e183fbb-84e0-44b3-9b03-0792bc8d162b" providerId="ADAL" clId="{55CAC796-6436-4E9C-8903-4DF3E0430A0F}" dt="2022-10-28T05:39:40.021" v="37153"/>
        <pc:sldMkLst>
          <pc:docMk/>
          <pc:sldMk cId="1121871849" sldId="356"/>
        </pc:sldMkLst>
        <pc:spChg chg="mod">
          <ac:chgData name="Lucas Jellema" userId="7e183fbb-84e0-44b3-9b03-0792bc8d162b" providerId="ADAL" clId="{55CAC796-6436-4E9C-8903-4DF3E0430A0F}" dt="2022-10-24T04:32:59.182" v="17298" actId="20577"/>
          <ac:spMkLst>
            <pc:docMk/>
            <pc:sldMk cId="1121871849" sldId="356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33:05.647" v="18489" actId="20577"/>
          <ac:spMkLst>
            <pc:docMk/>
            <pc:sldMk cId="1121871849" sldId="356"/>
            <ac:spMk id="3" creationId="{EC9CC07A-9391-4259-2A41-A6E0ADA1544A}"/>
          </ac:spMkLst>
        </pc:spChg>
        <pc:spChg chg="add del">
          <ac:chgData name="Lucas Jellema" userId="7e183fbb-84e0-44b3-9b03-0792bc8d162b" providerId="ADAL" clId="{55CAC796-6436-4E9C-8903-4DF3E0430A0F}" dt="2022-10-20T12:36:28.809" v="11755"/>
          <ac:spMkLst>
            <pc:docMk/>
            <pc:sldMk cId="1121871849" sldId="356"/>
            <ac:spMk id="6" creationId="{1D523E3B-38EF-E308-8AD2-2DA79AE2D2DD}"/>
          </ac:spMkLst>
        </pc:spChg>
        <pc:spChg chg="add mod">
          <ac:chgData name="Lucas Jellema" userId="7e183fbb-84e0-44b3-9b03-0792bc8d162b" providerId="ADAL" clId="{55CAC796-6436-4E9C-8903-4DF3E0430A0F}" dt="2022-10-28T05:39:19.716" v="37151" actId="13822"/>
          <ac:spMkLst>
            <pc:docMk/>
            <pc:sldMk cId="1121871849" sldId="356"/>
            <ac:spMk id="6" creationId="{5D601FF6-7216-303F-554D-E4EDBCE17DF4}"/>
          </ac:spMkLst>
        </pc:spChg>
        <pc:spChg chg="add del">
          <ac:chgData name="Lucas Jellema" userId="7e183fbb-84e0-44b3-9b03-0792bc8d162b" providerId="ADAL" clId="{55CAC796-6436-4E9C-8903-4DF3E0430A0F}" dt="2022-10-20T12:37:02.459" v="11761"/>
          <ac:spMkLst>
            <pc:docMk/>
            <pc:sldMk cId="1121871849" sldId="356"/>
            <ac:spMk id="8" creationId="{C58A26B1-F89E-36E1-BEB6-1B8673922EFA}"/>
          </ac:spMkLst>
        </pc:spChg>
        <pc:spChg chg="add del">
          <ac:chgData name="Lucas Jellema" userId="7e183fbb-84e0-44b3-9b03-0792bc8d162b" providerId="ADAL" clId="{55CAC796-6436-4E9C-8903-4DF3E0430A0F}" dt="2022-10-20T12:37:14.148" v="11764"/>
          <ac:spMkLst>
            <pc:docMk/>
            <pc:sldMk cId="1121871849" sldId="356"/>
            <ac:spMk id="10" creationId="{546175BD-8A0D-C8EE-D952-0F226343A5A8}"/>
          </ac:spMkLst>
        </pc:sp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7" creationId="{D1F42678-B57F-ABF8-8BBC-78524280CDB9}"/>
          </ac:picMkLst>
        </pc:picChg>
        <pc:picChg chg="add mod">
          <ac:chgData name="Lucas Jellema" userId="7e183fbb-84e0-44b3-9b03-0792bc8d162b" providerId="ADAL" clId="{55CAC796-6436-4E9C-8903-4DF3E0430A0F}" dt="2022-10-24T04:37:49.670" v="17589" actId="1076"/>
          <ac:picMkLst>
            <pc:docMk/>
            <pc:sldMk cId="1121871849" sldId="356"/>
            <ac:picMk id="8" creationId="{68F9BB7C-A325-ED40-2C4B-2068B50BB4B5}"/>
          </ac:picMkLst>
        </pc:pic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9" creationId="{C9F3C527-2E1D-52D5-9037-3678B0F2A824}"/>
          </ac:picMkLst>
        </pc:picChg>
        <pc:picChg chg="add del mod">
          <ac:chgData name="Lucas Jellema" userId="7e183fbb-84e0-44b3-9b03-0792bc8d162b" providerId="ADAL" clId="{55CAC796-6436-4E9C-8903-4DF3E0430A0F}" dt="2022-10-24T04:32:25.545" v="17276" actId="478"/>
          <ac:picMkLst>
            <pc:docMk/>
            <pc:sldMk cId="1121871849" sldId="356"/>
            <ac:picMk id="11" creationId="{9FC2520D-9D8A-CC85-544E-4D731A9BC712}"/>
          </ac:picMkLst>
        </pc:picChg>
        <pc:picChg chg="add mod">
          <ac:chgData name="Lucas Jellema" userId="7e183fbb-84e0-44b3-9b03-0792bc8d162b" providerId="ADAL" clId="{55CAC796-6436-4E9C-8903-4DF3E0430A0F}" dt="2022-10-24T05:20:01.402" v="18350" actId="1076"/>
          <ac:picMkLst>
            <pc:docMk/>
            <pc:sldMk cId="1121871849" sldId="356"/>
            <ac:picMk id="12" creationId="{CBEF82C3-E77B-C902-C48E-1651257ADDB0}"/>
          </ac:picMkLst>
        </pc:picChg>
        <pc:picChg chg="add mod">
          <ac:chgData name="Lucas Jellema" userId="7e183fbb-84e0-44b3-9b03-0792bc8d162b" providerId="ADAL" clId="{55CAC796-6436-4E9C-8903-4DF3E0430A0F}" dt="2022-10-28T05:38:48.224" v="37142" actId="1076"/>
          <ac:picMkLst>
            <pc:docMk/>
            <pc:sldMk cId="1121871849" sldId="356"/>
            <ac:picMk id="19458" creationId="{D73AA568-D458-C0EF-C05A-C82C523003B3}"/>
          </ac:picMkLst>
        </pc:picChg>
      </pc:sldChg>
      <pc:sldChg chg="addSp modSp new del mod modAnim modNotesTx">
        <pc:chgData name="Lucas Jellema" userId="7e183fbb-84e0-44b3-9b03-0792bc8d162b" providerId="ADAL" clId="{55CAC796-6436-4E9C-8903-4DF3E0430A0F}" dt="2022-10-22T14:56:11.828" v="14251" actId="2696"/>
        <pc:sldMkLst>
          <pc:docMk/>
          <pc:sldMk cId="1389852920" sldId="357"/>
        </pc:sldMkLst>
        <pc:spChg chg="mod">
          <ac:chgData name="Lucas Jellema" userId="7e183fbb-84e0-44b3-9b03-0792bc8d162b" providerId="ADAL" clId="{55CAC796-6436-4E9C-8903-4DF3E0430A0F}" dt="2022-10-20T16:03:50.827" v="11789" actId="20577"/>
          <ac:spMkLst>
            <pc:docMk/>
            <pc:sldMk cId="1389852920" sldId="357"/>
            <ac:spMk id="2" creationId="{3D9590D4-F754-D20B-CD99-C9AD0783AA4F}"/>
          </ac:spMkLst>
        </pc:spChg>
        <pc:spChg chg="mod">
          <ac:chgData name="Lucas Jellema" userId="7e183fbb-84e0-44b3-9b03-0792bc8d162b" providerId="ADAL" clId="{55CAC796-6436-4E9C-8903-4DF3E0430A0F}" dt="2022-10-20T16:05:28.696" v="11940" actId="20577"/>
          <ac:spMkLst>
            <pc:docMk/>
            <pc:sldMk cId="1389852920" sldId="357"/>
            <ac:spMk id="3" creationId="{1C53C310-76E0-A3C4-DCC7-2D13AF6B9A68}"/>
          </ac:spMkLst>
        </pc:spChg>
        <pc:picChg chg="add mod">
          <ac:chgData name="Lucas Jellema" userId="7e183fbb-84e0-44b3-9b03-0792bc8d162b" providerId="ADAL" clId="{55CAC796-6436-4E9C-8903-4DF3E0430A0F}" dt="2022-10-20T16:04:05.940" v="11816" actId="1038"/>
          <ac:picMkLst>
            <pc:docMk/>
            <pc:sldMk cId="1389852920" sldId="357"/>
            <ac:picMk id="7" creationId="{7813A29D-6D48-FE6E-6E48-2B015E164475}"/>
          </ac:picMkLst>
        </pc:picChg>
        <pc:picChg chg="add mod">
          <ac:chgData name="Lucas Jellema" userId="7e183fbb-84e0-44b3-9b03-0792bc8d162b" providerId="ADAL" clId="{55CAC796-6436-4E9C-8903-4DF3E0430A0F}" dt="2022-10-20T16:06:05.444" v="11945" actId="1076"/>
          <ac:picMkLst>
            <pc:docMk/>
            <pc:sldMk cId="1389852920" sldId="357"/>
            <ac:picMk id="9" creationId="{3C49F694-978F-280C-1C08-0EA6E3603EF8}"/>
          </ac:picMkLst>
        </pc:picChg>
      </pc:sldChg>
      <pc:sldChg chg="add">
        <pc:chgData name="Lucas Jellema" userId="7e183fbb-84e0-44b3-9b03-0792bc8d162b" providerId="ADAL" clId="{55CAC796-6436-4E9C-8903-4DF3E0430A0F}" dt="2022-10-22T14:56:17.804" v="14252"/>
        <pc:sldMkLst>
          <pc:docMk/>
          <pc:sldMk cId="4005470325" sldId="357"/>
        </pc:sldMkLst>
      </pc:sldChg>
      <pc:sldChg chg="modSp add mod modAnim">
        <pc:chgData name="Lucas Jellema" userId="7e183fbb-84e0-44b3-9b03-0792bc8d162b" providerId="ADAL" clId="{55CAC796-6436-4E9C-8903-4DF3E0430A0F}" dt="2022-10-27T06:42:39.911" v="30055"/>
        <pc:sldMkLst>
          <pc:docMk/>
          <pc:sldMk cId="2450175730" sldId="358"/>
        </pc:sldMkLst>
        <pc:spChg chg="mod">
          <ac:chgData name="Lucas Jellema" userId="7e183fbb-84e0-44b3-9b03-0792bc8d162b" providerId="ADAL" clId="{55CAC796-6436-4E9C-8903-4DF3E0430A0F}" dt="2022-10-27T06:42:07.590" v="30050" actId="20577"/>
          <ac:spMkLst>
            <pc:docMk/>
            <pc:sldMk cId="2450175730" sldId="358"/>
            <ac:spMk id="2" creationId="{52FD5709-D4D9-9A6B-2885-5CF50B882C58}"/>
          </ac:spMkLst>
        </pc:spChg>
        <pc:spChg chg="mod">
          <ac:chgData name="Lucas Jellema" userId="7e183fbb-84e0-44b3-9b03-0792bc8d162b" providerId="ADAL" clId="{55CAC796-6436-4E9C-8903-4DF3E0430A0F}" dt="2022-10-27T06:42:27.758" v="30053" actId="20577"/>
          <ac:spMkLst>
            <pc:docMk/>
            <pc:sldMk cId="2450175730" sldId="358"/>
            <ac:spMk id="3" creationId="{3B7817B6-8A84-D841-507F-EC230757AA2F}"/>
          </ac:spMkLst>
        </pc:spChg>
        <pc:picChg chg="mod">
          <ac:chgData name="Lucas Jellema" userId="7e183fbb-84e0-44b3-9b03-0792bc8d162b" providerId="ADAL" clId="{55CAC796-6436-4E9C-8903-4DF3E0430A0F}" dt="2022-10-27T06:41:22.255" v="30037" actId="1076"/>
          <ac:picMkLst>
            <pc:docMk/>
            <pc:sldMk cId="2450175730" sldId="358"/>
            <ac:picMk id="9" creationId="{1A52539D-0704-631D-5FA7-26455A80BD4C}"/>
          </ac:picMkLst>
        </pc:picChg>
      </pc:sldChg>
      <pc:sldChg chg="addSp delSp modSp new del mod modNotesTx">
        <pc:chgData name="Lucas Jellema" userId="7e183fbb-84e0-44b3-9b03-0792bc8d162b" providerId="ADAL" clId="{55CAC796-6436-4E9C-8903-4DF3E0430A0F}" dt="2022-10-22T14:56:11.828" v="14251" actId="2696"/>
        <pc:sldMkLst>
          <pc:docMk/>
          <pc:sldMk cId="3085599508" sldId="358"/>
        </pc:sldMkLst>
        <pc:spChg chg="mod">
          <ac:chgData name="Lucas Jellema" userId="7e183fbb-84e0-44b3-9b03-0792bc8d162b" providerId="ADAL" clId="{55CAC796-6436-4E9C-8903-4DF3E0430A0F}" dt="2022-10-20T16:06:22.567" v="11968" actId="20577"/>
          <ac:spMkLst>
            <pc:docMk/>
            <pc:sldMk cId="3085599508" sldId="358"/>
            <ac:spMk id="2" creationId="{52FD5709-D4D9-9A6B-2885-5CF50B882C58}"/>
          </ac:spMkLst>
        </pc:spChg>
        <pc:spChg chg="mod">
          <ac:chgData name="Lucas Jellema" userId="7e183fbb-84e0-44b3-9b03-0792bc8d162b" providerId="ADAL" clId="{55CAC796-6436-4E9C-8903-4DF3E0430A0F}" dt="2022-10-21T05:53:15.712" v="13014" actId="20577"/>
          <ac:spMkLst>
            <pc:docMk/>
            <pc:sldMk cId="3085599508" sldId="358"/>
            <ac:spMk id="3" creationId="{3B7817B6-8A84-D841-507F-EC230757AA2F}"/>
          </ac:spMkLst>
        </pc:spChg>
        <pc:picChg chg="add del mod">
          <ac:chgData name="Lucas Jellema" userId="7e183fbb-84e0-44b3-9b03-0792bc8d162b" providerId="ADAL" clId="{55CAC796-6436-4E9C-8903-4DF3E0430A0F}" dt="2022-10-21T05:49:57.107" v="12766" actId="478"/>
          <ac:picMkLst>
            <pc:docMk/>
            <pc:sldMk cId="3085599508" sldId="358"/>
            <ac:picMk id="7" creationId="{877DC924-522F-763A-6925-937187C55636}"/>
          </ac:picMkLst>
        </pc:picChg>
        <pc:picChg chg="add mod">
          <ac:chgData name="Lucas Jellema" userId="7e183fbb-84e0-44b3-9b03-0792bc8d162b" providerId="ADAL" clId="{55CAC796-6436-4E9C-8903-4DF3E0430A0F}" dt="2022-10-21T05:50:04.162" v="12769" actId="1076"/>
          <ac:picMkLst>
            <pc:docMk/>
            <pc:sldMk cId="3085599508" sldId="358"/>
            <ac:picMk id="9" creationId="{1A52539D-0704-631D-5FA7-26455A80BD4C}"/>
          </ac:picMkLst>
        </pc:picChg>
        <pc:picChg chg="add del mod">
          <ac:chgData name="Lucas Jellema" userId="7e183fbb-84e0-44b3-9b03-0792bc8d162b" providerId="ADAL" clId="{55CAC796-6436-4E9C-8903-4DF3E0430A0F}" dt="2022-10-21T05:33:33.773" v="12432" actId="478"/>
          <ac:picMkLst>
            <pc:docMk/>
            <pc:sldMk cId="3085599508" sldId="358"/>
            <ac:picMk id="10242" creationId="{4203D28B-61FB-EDE7-C068-92ACE4B3EA09}"/>
          </ac:picMkLst>
        </pc:picChg>
      </pc:sldChg>
      <pc:sldChg chg="delSp modSp add del mod">
        <pc:chgData name="Lucas Jellema" userId="7e183fbb-84e0-44b3-9b03-0792bc8d162b" providerId="ADAL" clId="{55CAC796-6436-4E9C-8903-4DF3E0430A0F}" dt="2022-10-22T14:56:11.828" v="14251" actId="2696"/>
        <pc:sldMkLst>
          <pc:docMk/>
          <pc:sldMk cId="2524918543" sldId="359"/>
        </pc:sldMkLst>
        <pc:spChg chg="mod">
          <ac:chgData name="Lucas Jellema" userId="7e183fbb-84e0-44b3-9b03-0792bc8d162b" providerId="ADAL" clId="{55CAC796-6436-4E9C-8903-4DF3E0430A0F}" dt="2022-10-21T05:50:10.076" v="12770" actId="6549"/>
          <ac:spMkLst>
            <pc:docMk/>
            <pc:sldMk cId="2524918543" sldId="359"/>
            <ac:spMk id="3" creationId="{3B7817B6-8A84-D841-507F-EC230757AA2F}"/>
          </ac:spMkLst>
        </pc:spChg>
        <pc:picChg chg="mod">
          <ac:chgData name="Lucas Jellema" userId="7e183fbb-84e0-44b3-9b03-0792bc8d162b" providerId="ADAL" clId="{55CAC796-6436-4E9C-8903-4DF3E0430A0F}" dt="2022-10-21T05:50:18.349" v="12773" actId="14100"/>
          <ac:picMkLst>
            <pc:docMk/>
            <pc:sldMk cId="2524918543" sldId="359"/>
            <ac:picMk id="7" creationId="{877DC924-522F-763A-6925-937187C55636}"/>
          </ac:picMkLst>
        </pc:picChg>
        <pc:picChg chg="del">
          <ac:chgData name="Lucas Jellema" userId="7e183fbb-84e0-44b3-9b03-0792bc8d162b" providerId="ADAL" clId="{55CAC796-6436-4E9C-8903-4DF3E0430A0F}" dt="2022-10-21T05:50:13.013" v="12771" actId="478"/>
          <ac:picMkLst>
            <pc:docMk/>
            <pc:sldMk cId="2524918543" sldId="359"/>
            <ac:picMk id="9" creationId="{1A52539D-0704-631D-5FA7-26455A80BD4C}"/>
          </ac:picMkLst>
        </pc:picChg>
      </pc:sldChg>
      <pc:sldChg chg="modSp add mod">
        <pc:chgData name="Lucas Jellema" userId="7e183fbb-84e0-44b3-9b03-0792bc8d162b" providerId="ADAL" clId="{55CAC796-6436-4E9C-8903-4DF3E0430A0F}" dt="2022-10-27T06:43:49.199" v="30059" actId="20577"/>
        <pc:sldMkLst>
          <pc:docMk/>
          <pc:sldMk cId="4103902421" sldId="359"/>
        </pc:sldMkLst>
        <pc:spChg chg="mod">
          <ac:chgData name="Lucas Jellema" userId="7e183fbb-84e0-44b3-9b03-0792bc8d162b" providerId="ADAL" clId="{55CAC796-6436-4E9C-8903-4DF3E0430A0F}" dt="2022-10-27T06:43:49.199" v="30059" actId="20577"/>
          <ac:spMkLst>
            <pc:docMk/>
            <pc:sldMk cId="4103902421" sldId="359"/>
            <ac:spMk id="3" creationId="{3B7817B6-8A84-D841-507F-EC230757AA2F}"/>
          </ac:spMkLst>
        </pc:spChg>
      </pc:sldChg>
      <pc:sldChg chg="addSp delSp modSp new mod modAnim modNotesTx">
        <pc:chgData name="Lucas Jellema" userId="7e183fbb-84e0-44b3-9b03-0792bc8d162b" providerId="ADAL" clId="{55CAC796-6436-4E9C-8903-4DF3E0430A0F}" dt="2022-10-27T06:33:45.712" v="29848"/>
        <pc:sldMkLst>
          <pc:docMk/>
          <pc:sldMk cId="2525390590" sldId="360"/>
        </pc:sldMkLst>
        <pc:spChg chg="mod">
          <ac:chgData name="Lucas Jellema" userId="7e183fbb-84e0-44b3-9b03-0792bc8d162b" providerId="ADAL" clId="{55CAC796-6436-4E9C-8903-4DF3E0430A0F}" dt="2022-10-22T14:47:15.855" v="13908" actId="20577"/>
          <ac:spMkLst>
            <pc:docMk/>
            <pc:sldMk cId="2525390590" sldId="360"/>
            <ac:spMk id="2" creationId="{539BBBD9-71E9-18C1-AB55-C8DF0AA45D53}"/>
          </ac:spMkLst>
        </pc:spChg>
        <pc:spChg chg="mod">
          <ac:chgData name="Lucas Jellema" userId="7e183fbb-84e0-44b3-9b03-0792bc8d162b" providerId="ADAL" clId="{55CAC796-6436-4E9C-8903-4DF3E0430A0F}" dt="2022-10-22T15:29:25.811" v="14901" actId="1035"/>
          <ac:spMkLst>
            <pc:docMk/>
            <pc:sldMk cId="2525390590" sldId="360"/>
            <ac:spMk id="3" creationId="{C3B1C3CF-BFF3-2B18-D24D-47EDB47155D2}"/>
          </ac:spMkLst>
        </pc:spChg>
        <pc:spChg chg="add del">
          <ac:chgData name="Lucas Jellema" userId="7e183fbb-84e0-44b3-9b03-0792bc8d162b" providerId="ADAL" clId="{55CAC796-6436-4E9C-8903-4DF3E0430A0F}" dt="2022-10-22T15:27:19.272" v="14827"/>
          <ac:spMkLst>
            <pc:docMk/>
            <pc:sldMk cId="2525390590" sldId="360"/>
            <ac:spMk id="10" creationId="{2954A74D-DEF8-73F8-C142-848758B553F7}"/>
          </ac:spMkLst>
        </pc:spChg>
        <pc:picChg chg="add mod">
          <ac:chgData name="Lucas Jellema" userId="7e183fbb-84e0-44b3-9b03-0792bc8d162b" providerId="ADAL" clId="{55CAC796-6436-4E9C-8903-4DF3E0430A0F}" dt="2022-10-22T14:49:01.540" v="14018" actId="1076"/>
          <ac:picMkLst>
            <pc:docMk/>
            <pc:sldMk cId="2525390590" sldId="360"/>
            <ac:picMk id="7" creationId="{4880B307-8A71-6D47-C818-CC8F93B9FAE2}"/>
          </ac:picMkLst>
        </pc:picChg>
        <pc:picChg chg="add mod">
          <ac:chgData name="Lucas Jellema" userId="7e183fbb-84e0-44b3-9b03-0792bc8d162b" providerId="ADAL" clId="{55CAC796-6436-4E9C-8903-4DF3E0430A0F}" dt="2022-10-27T06:33:35.082" v="29846" actId="1038"/>
          <ac:picMkLst>
            <pc:docMk/>
            <pc:sldMk cId="2525390590" sldId="360"/>
            <ac:picMk id="9" creationId="{B68FD28F-8552-1B10-C769-B576320D3CF2}"/>
          </ac:picMkLst>
        </pc:picChg>
        <pc:picChg chg="add del mod">
          <ac:chgData name="Lucas Jellema" userId="7e183fbb-84e0-44b3-9b03-0792bc8d162b" providerId="ADAL" clId="{55CAC796-6436-4E9C-8903-4DF3E0430A0F}" dt="2022-10-22T15:28:48.408" v="14835" actId="478"/>
          <ac:picMkLst>
            <pc:docMk/>
            <pc:sldMk cId="2525390590" sldId="360"/>
            <ac:picMk id="11" creationId="{F62C8E2C-88C8-4A48-2533-80E1742D8ECE}"/>
          </ac:picMkLst>
        </pc:picChg>
        <pc:picChg chg="add mod">
          <ac:chgData name="Lucas Jellema" userId="7e183fbb-84e0-44b3-9b03-0792bc8d162b" providerId="ADAL" clId="{55CAC796-6436-4E9C-8903-4DF3E0430A0F}" dt="2022-10-22T15:29:29.108" v="14902" actId="1076"/>
          <ac:picMkLst>
            <pc:docMk/>
            <pc:sldMk cId="2525390590" sldId="360"/>
            <ac:picMk id="13" creationId="{41E7A0AF-825E-CAE8-1148-3B85FB560182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7T16:20:01.612" v="34068" actId="1076"/>
        <pc:sldMkLst>
          <pc:docMk/>
          <pc:sldMk cId="2140063303" sldId="361"/>
        </pc:sldMkLst>
        <pc:spChg chg="mod">
          <ac:chgData name="Lucas Jellema" userId="7e183fbb-84e0-44b3-9b03-0792bc8d162b" providerId="ADAL" clId="{55CAC796-6436-4E9C-8903-4DF3E0430A0F}" dt="2022-10-22T16:41:35.161" v="15072" actId="20577"/>
          <ac:spMkLst>
            <pc:docMk/>
            <pc:sldMk cId="2140063303" sldId="361"/>
            <ac:spMk id="2" creationId="{CBC33663-E2E5-1365-8AB6-9AC1D26A4C0F}"/>
          </ac:spMkLst>
        </pc:spChg>
        <pc:spChg chg="mod">
          <ac:chgData name="Lucas Jellema" userId="7e183fbb-84e0-44b3-9b03-0792bc8d162b" providerId="ADAL" clId="{55CAC796-6436-4E9C-8903-4DF3E0430A0F}" dt="2022-10-27T16:19:32.782" v="34065" actId="20577"/>
          <ac:spMkLst>
            <pc:docMk/>
            <pc:sldMk cId="2140063303" sldId="361"/>
            <ac:spMk id="3" creationId="{6B1878C1-3EF6-1D60-7D39-A9048C5D64F6}"/>
          </ac:spMkLst>
        </pc:spChg>
        <pc:picChg chg="add mod">
          <ac:chgData name="Lucas Jellema" userId="7e183fbb-84e0-44b3-9b03-0792bc8d162b" providerId="ADAL" clId="{55CAC796-6436-4E9C-8903-4DF3E0430A0F}" dt="2022-10-23T06:50:22.120" v="15809" actId="1076"/>
          <ac:picMkLst>
            <pc:docMk/>
            <pc:sldMk cId="2140063303" sldId="361"/>
            <ac:picMk id="7" creationId="{0E5717CA-4BA6-8E62-AD25-7AAA941498C8}"/>
          </ac:picMkLst>
        </pc:picChg>
        <pc:picChg chg="add mod">
          <ac:chgData name="Lucas Jellema" userId="7e183fbb-84e0-44b3-9b03-0792bc8d162b" providerId="ADAL" clId="{55CAC796-6436-4E9C-8903-4DF3E0430A0F}" dt="2022-10-27T16:20:01.612" v="34068" actId="1076"/>
          <ac:picMkLst>
            <pc:docMk/>
            <pc:sldMk cId="2140063303" sldId="361"/>
            <ac:picMk id="8" creationId="{32F2A14C-1F4A-28E6-5D4F-0FC6BC4DBF66}"/>
          </ac:picMkLst>
        </pc:picChg>
        <pc:picChg chg="add mod">
          <ac:chgData name="Lucas Jellema" userId="7e183fbb-84e0-44b3-9b03-0792bc8d162b" providerId="ADAL" clId="{55CAC796-6436-4E9C-8903-4DF3E0430A0F}" dt="2022-10-23T06:50:26.757" v="15811" actId="1076"/>
          <ac:picMkLst>
            <pc:docMk/>
            <pc:sldMk cId="2140063303" sldId="361"/>
            <ac:picMk id="9" creationId="{226024A0-7B3C-8573-206A-CF7DCB90B798}"/>
          </ac:picMkLst>
        </pc:picChg>
        <pc:picChg chg="add mod">
          <ac:chgData name="Lucas Jellema" userId="7e183fbb-84e0-44b3-9b03-0792bc8d162b" providerId="ADAL" clId="{55CAC796-6436-4E9C-8903-4DF3E0430A0F}" dt="2022-10-23T06:51:15.342" v="15821" actId="1076"/>
          <ac:picMkLst>
            <pc:docMk/>
            <pc:sldMk cId="2140063303" sldId="361"/>
            <ac:picMk id="11" creationId="{FD8CE448-75B7-CFB5-1759-F544C61F483F}"/>
          </ac:picMkLst>
        </pc:picChg>
        <pc:picChg chg="add mod">
          <ac:chgData name="Lucas Jellema" userId="7e183fbb-84e0-44b3-9b03-0792bc8d162b" providerId="ADAL" clId="{55CAC796-6436-4E9C-8903-4DF3E0430A0F}" dt="2022-10-23T06:50:47.586" v="15816" actId="1076"/>
          <ac:picMkLst>
            <pc:docMk/>
            <pc:sldMk cId="2140063303" sldId="361"/>
            <ac:picMk id="17410" creationId="{7C4036DD-51A4-9B56-A1E6-0E2587996AB3}"/>
          </ac:picMkLst>
        </pc:picChg>
        <pc:picChg chg="add mod">
          <ac:chgData name="Lucas Jellema" userId="7e183fbb-84e0-44b3-9b03-0792bc8d162b" providerId="ADAL" clId="{55CAC796-6436-4E9C-8903-4DF3E0430A0F}" dt="2022-10-23T06:50:35.577" v="15813" actId="1076"/>
          <ac:picMkLst>
            <pc:docMk/>
            <pc:sldMk cId="2140063303" sldId="361"/>
            <ac:picMk id="17412" creationId="{3593AFC0-EBDC-9948-B2FE-DE39D299D7C4}"/>
          </ac:picMkLst>
        </pc:picChg>
        <pc:picChg chg="add mod">
          <ac:chgData name="Lucas Jellema" userId="7e183fbb-84e0-44b3-9b03-0792bc8d162b" providerId="ADAL" clId="{55CAC796-6436-4E9C-8903-4DF3E0430A0F}" dt="2022-10-23T06:53:16.371" v="15834" actId="167"/>
          <ac:picMkLst>
            <pc:docMk/>
            <pc:sldMk cId="2140063303" sldId="361"/>
            <ac:picMk id="17414" creationId="{F720B3CD-9F1A-F023-DCFD-4246C08B8CB5}"/>
          </ac:picMkLst>
        </pc:picChg>
        <pc:picChg chg="add mod">
          <ac:chgData name="Lucas Jellema" userId="7e183fbb-84e0-44b3-9b03-0792bc8d162b" providerId="ADAL" clId="{55CAC796-6436-4E9C-8903-4DF3E0430A0F}" dt="2022-10-23T06:53:22.762" v="15836" actId="14100"/>
          <ac:picMkLst>
            <pc:docMk/>
            <pc:sldMk cId="2140063303" sldId="361"/>
            <ac:picMk id="17416" creationId="{337A591C-D211-AE14-AAFB-31F3CC5EF70A}"/>
          </ac:picMkLst>
        </pc:picChg>
        <pc:picChg chg="add mod">
          <ac:chgData name="Lucas Jellema" userId="7e183fbb-84e0-44b3-9b03-0792bc8d162b" providerId="ADAL" clId="{55CAC796-6436-4E9C-8903-4DF3E0430A0F}" dt="2022-10-23T06:52:53.052" v="15828" actId="1076"/>
          <ac:picMkLst>
            <pc:docMk/>
            <pc:sldMk cId="2140063303" sldId="361"/>
            <ac:picMk id="17418" creationId="{609F1CF0-4E26-B57E-855C-E6C8EF7EAF45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7T05:59:11.412" v="29800"/>
        <pc:sldMkLst>
          <pc:docMk/>
          <pc:sldMk cId="1438100765" sldId="362"/>
        </pc:sldMkLst>
        <pc:spChg chg="mod">
          <ac:chgData name="Lucas Jellema" userId="7e183fbb-84e0-44b3-9b03-0792bc8d162b" providerId="ADAL" clId="{55CAC796-6436-4E9C-8903-4DF3E0430A0F}" dt="2022-10-23T07:41:10.505" v="15845" actId="20577"/>
          <ac:spMkLst>
            <pc:docMk/>
            <pc:sldMk cId="1438100765" sldId="362"/>
            <ac:spMk id="2" creationId="{41269596-11D9-85E0-1F2A-2A27D028DF00}"/>
          </ac:spMkLst>
        </pc:spChg>
        <pc:spChg chg="del">
          <ac:chgData name="Lucas Jellema" userId="7e183fbb-84e0-44b3-9b03-0792bc8d162b" providerId="ADAL" clId="{55CAC796-6436-4E9C-8903-4DF3E0430A0F}" dt="2022-10-23T07:41:26.868" v="15846"/>
          <ac:spMkLst>
            <pc:docMk/>
            <pc:sldMk cId="1438100765" sldId="362"/>
            <ac:spMk id="3" creationId="{3F076866-EA00-1C86-B982-EFB39AAFD3DA}"/>
          </ac:spMkLst>
        </pc:spChg>
        <pc:spChg chg="add mod">
          <ac:chgData name="Lucas Jellema" userId="7e183fbb-84e0-44b3-9b03-0792bc8d162b" providerId="ADAL" clId="{55CAC796-6436-4E9C-8903-4DF3E0430A0F}" dt="2022-10-27T05:58:48.205" v="29799" actId="20577"/>
          <ac:spMkLst>
            <pc:docMk/>
            <pc:sldMk cId="1438100765" sldId="362"/>
            <ac:spMk id="6" creationId="{E973981C-3FB7-AD5F-D7C4-503EF21B5312}"/>
          </ac:spMkLst>
        </pc:spChg>
        <pc:spChg chg="add del">
          <ac:chgData name="Lucas Jellema" userId="7e183fbb-84e0-44b3-9b03-0792bc8d162b" providerId="ADAL" clId="{55CAC796-6436-4E9C-8903-4DF3E0430A0F}" dt="2022-10-23T07:41:33.978" v="15848"/>
          <ac:spMkLst>
            <pc:docMk/>
            <pc:sldMk cId="1438100765" sldId="362"/>
            <ac:spMk id="7" creationId="{B6B903D5-5E2B-AFEB-6247-4B7E2C919A21}"/>
          </ac:spMkLst>
        </pc:spChg>
        <pc:picChg chg="add mod">
          <ac:chgData name="Lucas Jellema" userId="7e183fbb-84e0-44b3-9b03-0792bc8d162b" providerId="ADAL" clId="{55CAC796-6436-4E9C-8903-4DF3E0430A0F}" dt="2022-10-23T07:42:39.063" v="15948" actId="1076"/>
          <ac:picMkLst>
            <pc:docMk/>
            <pc:sldMk cId="1438100765" sldId="362"/>
            <ac:picMk id="8" creationId="{BDF3F5AE-FFB4-D07F-5A61-F3708F879696}"/>
          </ac:picMkLst>
        </pc:picChg>
        <pc:picChg chg="add mod">
          <ac:chgData name="Lucas Jellema" userId="7e183fbb-84e0-44b3-9b03-0792bc8d162b" providerId="ADAL" clId="{55CAC796-6436-4E9C-8903-4DF3E0430A0F}" dt="2022-10-23T07:54:53.686" v="16252" actId="167"/>
          <ac:picMkLst>
            <pc:docMk/>
            <pc:sldMk cId="1438100765" sldId="362"/>
            <ac:picMk id="1030" creationId="{7F81CFA8-4892-B214-E81B-53DDA2EF9BB4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7T05:57:36.496" v="29737" actId="14100"/>
        <pc:sldMkLst>
          <pc:docMk/>
          <pc:sldMk cId="3028100835" sldId="363"/>
        </pc:sldMkLst>
        <pc:spChg chg="mod">
          <ac:chgData name="Lucas Jellema" userId="7e183fbb-84e0-44b3-9b03-0792bc8d162b" providerId="ADAL" clId="{55CAC796-6436-4E9C-8903-4DF3E0430A0F}" dt="2022-10-23T07:57:04.739" v="16288" actId="20577"/>
          <ac:spMkLst>
            <pc:docMk/>
            <pc:sldMk cId="3028100835" sldId="363"/>
            <ac:spMk id="2" creationId="{0DE71944-0DAF-75C7-EDE7-34A908B90A2B}"/>
          </ac:spMkLst>
        </pc:spChg>
        <pc:spChg chg="mod">
          <ac:chgData name="Lucas Jellema" userId="7e183fbb-84e0-44b3-9b03-0792bc8d162b" providerId="ADAL" clId="{55CAC796-6436-4E9C-8903-4DF3E0430A0F}" dt="2022-10-27T05:57:36.496" v="29737" actId="14100"/>
          <ac:spMkLst>
            <pc:docMk/>
            <pc:sldMk cId="3028100835" sldId="363"/>
            <ac:spMk id="3" creationId="{76173B86-DC84-9066-0C97-B2FFD492F3EB}"/>
          </ac:spMkLst>
        </pc:spChg>
        <pc:picChg chg="add mod">
          <ac:chgData name="Lucas Jellema" userId="7e183fbb-84e0-44b3-9b03-0792bc8d162b" providerId="ADAL" clId="{55CAC796-6436-4E9C-8903-4DF3E0430A0F}" dt="2022-10-24T03:56:28.376" v="17046" actId="1036"/>
          <ac:picMkLst>
            <pc:docMk/>
            <pc:sldMk cId="3028100835" sldId="363"/>
            <ac:picMk id="6" creationId="{17E6EBAB-EE7B-F4D3-537E-81696BC130E1}"/>
          </ac:picMkLst>
        </pc:picChg>
        <pc:picChg chg="add del mod">
          <ac:chgData name="Lucas Jellema" userId="7e183fbb-84e0-44b3-9b03-0792bc8d162b" providerId="ADAL" clId="{55CAC796-6436-4E9C-8903-4DF3E0430A0F}" dt="2022-10-24T03:56:13.631" v="17042" actId="478"/>
          <ac:picMkLst>
            <pc:docMk/>
            <pc:sldMk cId="3028100835" sldId="363"/>
            <ac:picMk id="2050" creationId="{84023C80-33E3-264A-CDA9-C9F0FF19CE28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7T05:58:22.448" v="29797" actId="20577"/>
        <pc:sldMkLst>
          <pc:docMk/>
          <pc:sldMk cId="10836518" sldId="364"/>
        </pc:sldMkLst>
        <pc:spChg chg="mod">
          <ac:chgData name="Lucas Jellema" userId="7e183fbb-84e0-44b3-9b03-0792bc8d162b" providerId="ADAL" clId="{55CAC796-6436-4E9C-8903-4DF3E0430A0F}" dt="2022-10-23T08:03:36.251" v="16656"/>
          <ac:spMkLst>
            <pc:docMk/>
            <pc:sldMk cId="10836518" sldId="364"/>
            <ac:spMk id="2" creationId="{0DE71944-0DAF-75C7-EDE7-34A908B90A2B}"/>
          </ac:spMkLst>
        </pc:spChg>
        <pc:spChg chg="mod">
          <ac:chgData name="Lucas Jellema" userId="7e183fbb-84e0-44b3-9b03-0792bc8d162b" providerId="ADAL" clId="{55CAC796-6436-4E9C-8903-4DF3E0430A0F}" dt="2022-10-27T05:58:22.448" v="29797" actId="20577"/>
          <ac:spMkLst>
            <pc:docMk/>
            <pc:sldMk cId="10836518" sldId="364"/>
            <ac:spMk id="3" creationId="{76173B86-DC84-9066-0C97-B2FFD492F3EB}"/>
          </ac:spMkLst>
        </pc:spChg>
        <pc:picChg chg="del">
          <ac:chgData name="Lucas Jellema" userId="7e183fbb-84e0-44b3-9b03-0792bc8d162b" providerId="ADAL" clId="{55CAC796-6436-4E9C-8903-4DF3E0430A0F}" dt="2022-10-23T08:01:27.905" v="16641" actId="478"/>
          <ac:picMkLst>
            <pc:docMk/>
            <pc:sldMk cId="10836518" sldId="364"/>
            <ac:picMk id="2050" creationId="{84023C80-33E3-264A-CDA9-C9F0FF19CE28}"/>
          </ac:picMkLst>
        </pc:picChg>
        <pc:picChg chg="add mod">
          <ac:chgData name="Lucas Jellema" userId="7e183fbb-84e0-44b3-9b03-0792bc8d162b" providerId="ADAL" clId="{55CAC796-6436-4E9C-8903-4DF3E0430A0F}" dt="2022-10-24T03:59:16.383" v="17088" actId="14100"/>
          <ac:picMkLst>
            <pc:docMk/>
            <pc:sldMk cId="10836518" sldId="364"/>
            <ac:picMk id="3074" creationId="{33350488-57D9-4A95-4C48-FFE1737736A7}"/>
          </ac:picMkLst>
        </pc:picChg>
        <pc:picChg chg="add del mod">
          <ac:chgData name="Lucas Jellema" userId="7e183fbb-84e0-44b3-9b03-0792bc8d162b" providerId="ADAL" clId="{55CAC796-6436-4E9C-8903-4DF3E0430A0F}" dt="2022-10-24T03:56:05.280" v="17041" actId="21"/>
          <ac:picMkLst>
            <pc:docMk/>
            <pc:sldMk cId="10836518" sldId="364"/>
            <ac:picMk id="3076" creationId="{F35EC42E-6265-F005-8DFD-820371976B14}"/>
          </ac:picMkLst>
        </pc:picChg>
      </pc:sldChg>
      <pc:sldChg chg="add modTransition modAnim">
        <pc:chgData name="Lucas Jellema" userId="7e183fbb-84e0-44b3-9b03-0792bc8d162b" providerId="ADAL" clId="{55CAC796-6436-4E9C-8903-4DF3E0430A0F}" dt="2022-10-24T04:05:06.381" v="17163"/>
        <pc:sldMkLst>
          <pc:docMk/>
          <pc:sldMk cId="1170317669" sldId="365"/>
        </pc:sldMkLst>
      </pc:sldChg>
      <pc:sldChg chg="modSp new del mod">
        <pc:chgData name="Lucas Jellema" userId="7e183fbb-84e0-44b3-9b03-0792bc8d162b" providerId="ADAL" clId="{55CAC796-6436-4E9C-8903-4DF3E0430A0F}" dt="2022-10-23T08:05:59.919" v="16910" actId="47"/>
        <pc:sldMkLst>
          <pc:docMk/>
          <pc:sldMk cId="4198793611" sldId="365"/>
        </pc:sldMkLst>
        <pc:spChg chg="mod">
          <ac:chgData name="Lucas Jellema" userId="7e183fbb-84e0-44b3-9b03-0792bc8d162b" providerId="ADAL" clId="{55CAC796-6436-4E9C-8903-4DF3E0430A0F}" dt="2022-10-23T08:05:36.861" v="16867" actId="20577"/>
          <ac:spMkLst>
            <pc:docMk/>
            <pc:sldMk cId="4198793611" sldId="365"/>
            <ac:spMk id="2" creationId="{A54028AF-46CB-1C5E-8F48-D4A17E1EC9C0}"/>
          </ac:spMkLst>
        </pc:spChg>
        <pc:spChg chg="mod">
          <ac:chgData name="Lucas Jellema" userId="7e183fbb-84e0-44b3-9b03-0792bc8d162b" providerId="ADAL" clId="{55CAC796-6436-4E9C-8903-4DF3E0430A0F}" dt="2022-10-23T08:05:47.811" v="16909" actId="20577"/>
          <ac:spMkLst>
            <pc:docMk/>
            <pc:sldMk cId="4198793611" sldId="365"/>
            <ac:spMk id="3" creationId="{C745492B-7D5B-E8CC-E6BC-30E8DCC2A207}"/>
          </ac:spMkLst>
        </pc:spChg>
      </pc:sldChg>
      <pc:sldChg chg="addSp delSp modSp new mod modClrScheme modAnim chgLayout">
        <pc:chgData name="Lucas Jellema" userId="7e183fbb-84e0-44b3-9b03-0792bc8d162b" providerId="ADAL" clId="{55CAC796-6436-4E9C-8903-4DF3E0430A0F}" dt="2022-10-24T04:30:42.923" v="17272"/>
        <pc:sldMkLst>
          <pc:docMk/>
          <pc:sldMk cId="1338701863" sldId="366"/>
        </pc:sldMkLst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2" creationId="{535AB41D-3D45-A56F-C7DD-1EDFA8EDE122}"/>
          </ac:spMkLst>
        </pc:spChg>
        <pc:spChg chg="del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3" creationId="{9B9C87D3-FBFB-E6EF-0F02-B52E3BC5DFA6}"/>
          </ac:spMkLst>
        </pc:spChg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4" creationId="{C37BC43C-8CC0-9B2A-24F8-71AAE9861753}"/>
          </ac:spMkLst>
        </pc:spChg>
        <pc:spChg chg="mod">
          <ac:chgData name="Lucas Jellema" userId="7e183fbb-84e0-44b3-9b03-0792bc8d162b" providerId="ADAL" clId="{55CAC796-6436-4E9C-8903-4DF3E0430A0F}" dt="2022-10-24T04:27:51.622" v="17178" actId="26606"/>
          <ac:spMkLst>
            <pc:docMk/>
            <pc:sldMk cId="1338701863" sldId="366"/>
            <ac:spMk id="5" creationId="{F1221985-BB20-B160-E245-2BA1863CE120}"/>
          </ac:spMkLst>
        </pc:spChg>
        <pc:spChg chg="add mod">
          <ac:chgData name="Lucas Jellema" userId="7e183fbb-84e0-44b3-9b03-0792bc8d162b" providerId="ADAL" clId="{55CAC796-6436-4E9C-8903-4DF3E0430A0F}" dt="2022-10-24T04:30:17.186" v="17269" actId="20577"/>
          <ac:spMkLst>
            <pc:docMk/>
            <pc:sldMk cId="1338701863" sldId="366"/>
            <ac:spMk id="5127" creationId="{11D0FE62-9C7E-5164-7DAB-7E7E3B4CF09A}"/>
          </ac:spMkLst>
        </pc:spChg>
        <pc:picChg chg="add mod">
          <ac:chgData name="Lucas Jellema" userId="7e183fbb-84e0-44b3-9b03-0792bc8d162b" providerId="ADAL" clId="{55CAC796-6436-4E9C-8903-4DF3E0430A0F}" dt="2022-10-24T04:27:51.622" v="17178" actId="26606"/>
          <ac:picMkLst>
            <pc:docMk/>
            <pc:sldMk cId="1338701863" sldId="366"/>
            <ac:picMk id="5122" creationId="{52A5744C-6DF4-00FB-8D3C-FAA903B012EB}"/>
          </ac:picMkLst>
        </pc:picChg>
      </pc:sldChg>
      <pc:sldChg chg="addSp delSp modSp add mod modAnim">
        <pc:chgData name="Lucas Jellema" userId="7e183fbb-84e0-44b3-9b03-0792bc8d162b" providerId="ADAL" clId="{55CAC796-6436-4E9C-8903-4DF3E0430A0F}" dt="2022-10-24T05:12:47.337" v="18270" actId="20577"/>
        <pc:sldMkLst>
          <pc:docMk/>
          <pc:sldMk cId="2757319014" sldId="367"/>
        </pc:sldMkLst>
        <pc:spChg chg="mod">
          <ac:chgData name="Lucas Jellema" userId="7e183fbb-84e0-44b3-9b03-0792bc8d162b" providerId="ADAL" clId="{55CAC796-6436-4E9C-8903-4DF3E0430A0F}" dt="2022-10-24T04:38:11.655" v="17599" actId="5793"/>
          <ac:spMkLst>
            <pc:docMk/>
            <pc:sldMk cId="2757319014" sldId="367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12:47.337" v="18270" actId="20577"/>
          <ac:spMkLst>
            <pc:docMk/>
            <pc:sldMk cId="2757319014" sldId="367"/>
            <ac:spMk id="3" creationId="{EC9CC07A-9391-4259-2A41-A6E0ADA1544A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6" creationId="{CA721464-90D4-7B1E-5C64-5DDBF8B7C9AE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8" creationId="{D81392DE-4A1C-51DD-6E48-759CFA980DB8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0" creationId="{DB55591E-549E-9D3A-5AD1-818616ED37F5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2" creationId="{1BB0B10C-A444-4D14-1D25-459D52C81E0B}"/>
          </ac:spMkLst>
        </pc:spChg>
        <pc:spChg chg="add mod">
          <ac:chgData name="Lucas Jellema" userId="7e183fbb-84e0-44b3-9b03-0792bc8d162b" providerId="ADAL" clId="{55CAC796-6436-4E9C-8903-4DF3E0430A0F}" dt="2022-10-24T04:49:52.071" v="17894" actId="207"/>
          <ac:spMkLst>
            <pc:docMk/>
            <pc:sldMk cId="2757319014" sldId="367"/>
            <ac:spMk id="13" creationId="{6D3C96FA-EB52-6E39-BCD0-A39A7853A6F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4" creationId="{83F7E763-2442-A424-541A-5879B7D3CF54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5" creationId="{98348C0D-42A8-5828-38EA-8A4DDE01AD5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6" creationId="{B9A938B5-A940-2573-EE5F-1EC12B3084DF}"/>
          </ac:spMkLst>
        </pc:spChg>
        <pc:spChg chg="add mod">
          <ac:chgData name="Lucas Jellema" userId="7e183fbb-84e0-44b3-9b03-0792bc8d162b" providerId="ADAL" clId="{55CAC796-6436-4E9C-8903-4DF3E0430A0F}" dt="2022-10-24T04:49:10.321" v="17886" actId="1036"/>
          <ac:spMkLst>
            <pc:docMk/>
            <pc:sldMk cId="2757319014" sldId="367"/>
            <ac:spMk id="17" creationId="{6FF1B993-9562-4A6E-7957-E895D5B520E7}"/>
          </ac:spMkLst>
        </pc:spChg>
        <pc:spChg chg="add mod">
          <ac:chgData name="Lucas Jellema" userId="7e183fbb-84e0-44b3-9b03-0792bc8d162b" providerId="ADAL" clId="{55CAC796-6436-4E9C-8903-4DF3E0430A0F}" dt="2022-10-24T04:52:02.405" v="17917" actId="14100"/>
          <ac:spMkLst>
            <pc:docMk/>
            <pc:sldMk cId="2757319014" sldId="367"/>
            <ac:spMk id="32" creationId="{23A6F1A8-30F7-BB99-DBF6-0F5938B56F87}"/>
          </ac:spMkLst>
        </pc:spChg>
        <pc:spChg chg="add mod">
          <ac:chgData name="Lucas Jellema" userId="7e183fbb-84e0-44b3-9b03-0792bc8d162b" providerId="ADAL" clId="{55CAC796-6436-4E9C-8903-4DF3E0430A0F}" dt="2022-10-24T04:53:02.592" v="17981" actId="1036"/>
          <ac:spMkLst>
            <pc:docMk/>
            <pc:sldMk cId="2757319014" sldId="367"/>
            <ac:spMk id="33" creationId="{155787F0-E0DE-BC14-7D08-5DFCAFD57688}"/>
          </ac:spMkLst>
        </pc:spChg>
        <pc:spChg chg="add mod">
          <ac:chgData name="Lucas Jellema" userId="7e183fbb-84e0-44b3-9b03-0792bc8d162b" providerId="ADAL" clId="{55CAC796-6436-4E9C-8903-4DF3E0430A0F}" dt="2022-10-24T04:53:02.592" v="17981" actId="1036"/>
          <ac:spMkLst>
            <pc:docMk/>
            <pc:sldMk cId="2757319014" sldId="367"/>
            <ac:spMk id="34" creationId="{3495B231-CAB4-1C81-D953-921B4B055B09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5" creationId="{280D5302-335A-F70C-4F7C-A7A2F3D676BC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6" creationId="{5867A174-C654-224A-8503-0BD77F2AB977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7" creationId="{8B5D2BFF-DDDC-0F1E-FD4E-F1A585255AE3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8" creationId="{196F997D-A8D9-28EE-2293-6F002E50E773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39" creationId="{886332AA-64A6-8336-086C-028C15D910F4}"/>
          </ac:spMkLst>
        </pc:spChg>
        <pc:spChg chg="add del mod">
          <ac:chgData name="Lucas Jellema" userId="7e183fbb-84e0-44b3-9b03-0792bc8d162b" providerId="ADAL" clId="{55CAC796-6436-4E9C-8903-4DF3E0430A0F}" dt="2022-10-24T04:50:54.625" v="17903" actId="478"/>
          <ac:spMkLst>
            <pc:docMk/>
            <pc:sldMk cId="2757319014" sldId="367"/>
            <ac:spMk id="40" creationId="{55CA6F8B-EF45-701C-379B-068ACCF418F9}"/>
          </ac:spMkLst>
        </pc:spChg>
        <pc:spChg chg="add mod">
          <ac:chgData name="Lucas Jellema" userId="7e183fbb-84e0-44b3-9b03-0792bc8d162b" providerId="ADAL" clId="{55CAC796-6436-4E9C-8903-4DF3E0430A0F}" dt="2022-10-24T04:51:44.709" v="17913" actId="13822"/>
          <ac:spMkLst>
            <pc:docMk/>
            <pc:sldMk cId="2757319014" sldId="367"/>
            <ac:spMk id="46" creationId="{19289731-20C2-0AFE-8BC0-8BB414B1A7DF}"/>
          </ac:spMkLst>
        </pc:spChg>
        <pc:spChg chg="add mod">
          <ac:chgData name="Lucas Jellema" userId="7e183fbb-84e0-44b3-9b03-0792bc8d162b" providerId="ADAL" clId="{55CAC796-6436-4E9C-8903-4DF3E0430A0F}" dt="2022-10-24T04:51:58.768" v="17916" actId="14100"/>
          <ac:spMkLst>
            <pc:docMk/>
            <pc:sldMk cId="2757319014" sldId="367"/>
            <ac:spMk id="47" creationId="{2C90B322-0237-F9BA-C62A-F04A8397F630}"/>
          </ac:spMkLst>
        </pc:sp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7" creationId="{D1F42678-B57F-ABF8-8BBC-78524280CDB9}"/>
          </ac:picMkLst>
        </pc:pic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9" creationId="{C9F3C527-2E1D-52D5-9037-3678B0F2A824}"/>
          </ac:picMkLst>
        </pc:picChg>
        <pc:picChg chg="mod">
          <ac:chgData name="Lucas Jellema" userId="7e183fbb-84e0-44b3-9b03-0792bc8d162b" providerId="ADAL" clId="{55CAC796-6436-4E9C-8903-4DF3E0430A0F}" dt="2022-10-24T04:39:22.110" v="17651" actId="1035"/>
          <ac:picMkLst>
            <pc:docMk/>
            <pc:sldMk cId="2757319014" sldId="367"/>
            <ac:picMk id="11" creationId="{9FC2520D-9D8A-CC85-544E-4D731A9BC712}"/>
          </ac:picMkLst>
        </pc:picChg>
        <pc:cxnChg chg="add del mod">
          <ac:chgData name="Lucas Jellema" userId="7e183fbb-84e0-44b3-9b03-0792bc8d162b" providerId="ADAL" clId="{55CAC796-6436-4E9C-8903-4DF3E0430A0F}" dt="2022-10-24T04:49:26.085" v="17888" actId="478"/>
          <ac:cxnSpMkLst>
            <pc:docMk/>
            <pc:sldMk cId="2757319014" sldId="367"/>
            <ac:cxnSpMk id="19" creationId="{09A28211-3D51-D597-51D3-0A390F6171B5}"/>
          </ac:cxnSpMkLst>
        </pc:cxnChg>
        <pc:cxnChg chg="add">
          <ac:chgData name="Lucas Jellema" userId="7e183fbb-84e0-44b3-9b03-0792bc8d162b" providerId="ADAL" clId="{55CAC796-6436-4E9C-8903-4DF3E0430A0F}" dt="2022-10-24T04:49:34.025" v="17889" actId="11529"/>
          <ac:cxnSpMkLst>
            <pc:docMk/>
            <pc:sldMk cId="2757319014" sldId="367"/>
            <ac:cxnSpMk id="21" creationId="{E8DD16A1-98D8-2540-586E-7B8EFA32B80F}"/>
          </ac:cxnSpMkLst>
        </pc:cxnChg>
        <pc:cxnChg chg="add">
          <ac:chgData name="Lucas Jellema" userId="7e183fbb-84e0-44b3-9b03-0792bc8d162b" providerId="ADAL" clId="{55CAC796-6436-4E9C-8903-4DF3E0430A0F}" dt="2022-10-24T04:49:41.071" v="17890" actId="11529"/>
          <ac:cxnSpMkLst>
            <pc:docMk/>
            <pc:sldMk cId="2757319014" sldId="367"/>
            <ac:cxnSpMk id="23" creationId="{1FDDB055-7428-EC4C-72D5-C56B74E07213}"/>
          </ac:cxnSpMkLst>
        </pc:cxnChg>
        <pc:cxnChg chg="add mod">
          <ac:chgData name="Lucas Jellema" userId="7e183fbb-84e0-44b3-9b03-0792bc8d162b" providerId="ADAL" clId="{55CAC796-6436-4E9C-8903-4DF3E0430A0F}" dt="2022-10-24T04:49:47.792" v="17893" actId="14100"/>
          <ac:cxnSpMkLst>
            <pc:docMk/>
            <pc:sldMk cId="2757319014" sldId="367"/>
            <ac:cxnSpMk id="24" creationId="{FFB1EE6C-376C-3A98-30CF-C6FE1839F535}"/>
          </ac:cxnSpMkLst>
        </pc:cxnChg>
        <pc:cxnChg chg="add mod">
          <ac:chgData name="Lucas Jellema" userId="7e183fbb-84e0-44b3-9b03-0792bc8d162b" providerId="ADAL" clId="{55CAC796-6436-4E9C-8903-4DF3E0430A0F}" dt="2022-10-24T04:50:02.626" v="17897" actId="14100"/>
          <ac:cxnSpMkLst>
            <pc:docMk/>
            <pc:sldMk cId="2757319014" sldId="367"/>
            <ac:cxnSpMk id="27" creationId="{100F12A1-3087-23A2-519F-3E40DEBFAFAE}"/>
          </ac:cxnSpMkLst>
        </pc:cxnChg>
        <pc:cxnChg chg="add mod">
          <ac:chgData name="Lucas Jellema" userId="7e183fbb-84e0-44b3-9b03-0792bc8d162b" providerId="ADAL" clId="{55CAC796-6436-4E9C-8903-4DF3E0430A0F}" dt="2022-10-24T04:50:10.803" v="17900" actId="14100"/>
          <ac:cxnSpMkLst>
            <pc:docMk/>
            <pc:sldMk cId="2757319014" sldId="367"/>
            <ac:cxnSpMk id="29" creationId="{B33939FE-84B7-F8CC-7CF1-CB9B92005E15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1" creationId="{D492C019-3BB6-D9FE-8673-9964B6B8B48D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2" creationId="{5017E197-3266-6702-4DBB-34D21F2980DD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3" creationId="{EAEF8A00-60D1-920B-1C22-EE0CAA0DFBEE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4" creationId="{041728F3-5183-5B08-46BA-0E40357D5585}"/>
          </ac:cxnSpMkLst>
        </pc:cxnChg>
        <pc:cxnChg chg="add del mod">
          <ac:chgData name="Lucas Jellema" userId="7e183fbb-84e0-44b3-9b03-0792bc8d162b" providerId="ADAL" clId="{55CAC796-6436-4E9C-8903-4DF3E0430A0F}" dt="2022-10-24T04:50:54.625" v="17903" actId="478"/>
          <ac:cxnSpMkLst>
            <pc:docMk/>
            <pc:sldMk cId="2757319014" sldId="367"/>
            <ac:cxnSpMk id="45" creationId="{1109F2F2-C791-DD08-25B1-49DDD7E5B718}"/>
          </ac:cxnSpMkLst>
        </pc:cxnChg>
        <pc:cxnChg chg="add mod">
          <ac:chgData name="Lucas Jellema" userId="7e183fbb-84e0-44b3-9b03-0792bc8d162b" providerId="ADAL" clId="{55CAC796-6436-4E9C-8903-4DF3E0430A0F}" dt="2022-10-24T04:53:06.745" v="17982" actId="14100"/>
          <ac:cxnSpMkLst>
            <pc:docMk/>
            <pc:sldMk cId="2757319014" sldId="367"/>
            <ac:cxnSpMk id="48" creationId="{01177623-1E60-FC70-9D02-45A8A19A6332}"/>
          </ac:cxnSpMkLst>
        </pc:cxnChg>
        <pc:cxnChg chg="add mod">
          <ac:chgData name="Lucas Jellema" userId="7e183fbb-84e0-44b3-9b03-0792bc8d162b" providerId="ADAL" clId="{55CAC796-6436-4E9C-8903-4DF3E0430A0F}" dt="2022-10-24T04:53:08.895" v="17983" actId="14100"/>
          <ac:cxnSpMkLst>
            <pc:docMk/>
            <pc:sldMk cId="2757319014" sldId="367"/>
            <ac:cxnSpMk id="49" creationId="{EFA5F863-7134-4300-1075-1FF19DABB838}"/>
          </ac:cxnSpMkLst>
        </pc:cxnChg>
        <pc:cxnChg chg="add mod">
          <ac:chgData name="Lucas Jellema" userId="7e183fbb-84e0-44b3-9b03-0792bc8d162b" providerId="ADAL" clId="{55CAC796-6436-4E9C-8903-4DF3E0430A0F}" dt="2022-10-24T04:53:11.741" v="17984" actId="14100"/>
          <ac:cxnSpMkLst>
            <pc:docMk/>
            <pc:sldMk cId="2757319014" sldId="367"/>
            <ac:cxnSpMk id="50" creationId="{B9C2E45E-96B8-0AC6-00A1-E7B86C0164E1}"/>
          </ac:cxnSpMkLst>
        </pc:cxnChg>
        <pc:cxnChg chg="add mod">
          <ac:chgData name="Lucas Jellema" userId="7e183fbb-84e0-44b3-9b03-0792bc8d162b" providerId="ADAL" clId="{55CAC796-6436-4E9C-8903-4DF3E0430A0F}" dt="2022-10-24T04:53:17.189" v="17985" actId="14100"/>
          <ac:cxnSpMkLst>
            <pc:docMk/>
            <pc:sldMk cId="2757319014" sldId="367"/>
            <ac:cxnSpMk id="51" creationId="{9AAC3031-9C93-70F0-A081-CB9C6B0C7D4F}"/>
          </ac:cxnSpMkLst>
        </pc:cxnChg>
        <pc:cxnChg chg="add mod">
          <ac:chgData name="Lucas Jellema" userId="7e183fbb-84e0-44b3-9b03-0792bc8d162b" providerId="ADAL" clId="{55CAC796-6436-4E9C-8903-4DF3E0430A0F}" dt="2022-10-24T04:53:21.622" v="17986" actId="14100"/>
          <ac:cxnSpMkLst>
            <pc:docMk/>
            <pc:sldMk cId="2757319014" sldId="367"/>
            <ac:cxnSpMk id="52" creationId="{9BB17C71-44A0-3CB9-DA36-E4E2A3A44C3B}"/>
          </ac:cxnSpMkLst>
        </pc:cxnChg>
      </pc:sldChg>
      <pc:sldChg chg="addSp delSp modSp add mod modAnim">
        <pc:chgData name="Lucas Jellema" userId="7e183fbb-84e0-44b3-9b03-0792bc8d162b" providerId="ADAL" clId="{55CAC796-6436-4E9C-8903-4DF3E0430A0F}" dt="2022-10-24T05:42:52.167" v="18805"/>
        <pc:sldMkLst>
          <pc:docMk/>
          <pc:sldMk cId="3857613358" sldId="368"/>
        </pc:sldMkLst>
        <pc:spChg chg="mod">
          <ac:chgData name="Lucas Jellema" userId="7e183fbb-84e0-44b3-9b03-0792bc8d162b" providerId="ADAL" clId="{55CAC796-6436-4E9C-8903-4DF3E0430A0F}" dt="2022-10-24T04:40:40.308" v="17705" actId="20577"/>
          <ac:spMkLst>
            <pc:docMk/>
            <pc:sldMk cId="3857613358" sldId="368"/>
            <ac:spMk id="2" creationId="{0F8136A5-0728-ECB4-B950-F2B25104C787}"/>
          </ac:spMkLst>
        </pc:spChg>
        <pc:spChg chg="mod">
          <ac:chgData name="Lucas Jellema" userId="7e183fbb-84e0-44b3-9b03-0792bc8d162b" providerId="ADAL" clId="{55CAC796-6436-4E9C-8903-4DF3E0430A0F}" dt="2022-10-24T05:42:20.138" v="18801" actId="20577"/>
          <ac:spMkLst>
            <pc:docMk/>
            <pc:sldMk cId="3857613358" sldId="368"/>
            <ac:spMk id="3" creationId="{EC9CC07A-9391-4259-2A41-A6E0ADA1544A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6" creationId="{767CE86E-B7A1-92EC-41A4-013DA27FB457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8" creationId="{68EC36B3-FED6-0CCB-4617-C2045768FEA3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9" creationId="{1C501229-2FE1-2723-48B7-62AB138BD6C7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10" creationId="{2CE43A43-1B32-9C3E-34D0-6B4BF1570235}"/>
          </ac:spMkLst>
        </pc:spChg>
        <pc:spChg chg="add mod">
          <ac:chgData name="Lucas Jellema" userId="7e183fbb-84e0-44b3-9b03-0792bc8d162b" providerId="ADAL" clId="{55CAC796-6436-4E9C-8903-4DF3E0430A0F}" dt="2022-10-24T05:41:48.455" v="18784" actId="1036"/>
          <ac:spMkLst>
            <pc:docMk/>
            <pc:sldMk cId="3857613358" sldId="368"/>
            <ac:spMk id="11" creationId="{64D25DD1-3C2C-B9C4-D25D-71FCEA8AB8EB}"/>
          </ac:spMkLst>
        </pc:spChg>
        <pc:picChg chg="del mod">
          <ac:chgData name="Lucas Jellema" userId="7e183fbb-84e0-44b3-9b03-0792bc8d162b" providerId="ADAL" clId="{55CAC796-6436-4E9C-8903-4DF3E0430A0F}" dt="2022-10-24T05:39:56.825" v="18663" actId="478"/>
          <ac:picMkLst>
            <pc:docMk/>
            <pc:sldMk cId="3857613358" sldId="368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42:04.896" v="18788" actId="1076"/>
          <ac:picMkLst>
            <pc:docMk/>
            <pc:sldMk cId="3857613358" sldId="368"/>
            <ac:picMk id="17" creationId="{6AC0CF27-63BC-F442-D5B5-DF71AB8C34E8}"/>
          </ac:picMkLst>
        </pc:pic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2" creationId="{F142B3A1-98D4-D589-254C-4E9D6BE5664A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3" creationId="{7D2024F2-FC6E-AA14-75AF-0A9DD01535C0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4" creationId="{91510A5C-C09B-CBC1-32D7-728A3D744345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5" creationId="{380EC3E1-7633-AFC6-27BF-44CC3C2550B0}"/>
          </ac:cxnSpMkLst>
        </pc:cxnChg>
        <pc:cxnChg chg="add mod">
          <ac:chgData name="Lucas Jellema" userId="7e183fbb-84e0-44b3-9b03-0792bc8d162b" providerId="ADAL" clId="{55CAC796-6436-4E9C-8903-4DF3E0430A0F}" dt="2022-10-24T05:41:48.455" v="18784" actId="1036"/>
          <ac:cxnSpMkLst>
            <pc:docMk/>
            <pc:sldMk cId="3857613358" sldId="368"/>
            <ac:cxnSpMk id="16" creationId="{1AAA6050-C673-1F41-98D5-A20CA6D4612B}"/>
          </ac:cxnSpMkLst>
        </pc:cxnChg>
      </pc:sldChg>
      <pc:sldChg chg="addSp modSp new modAnim">
        <pc:chgData name="Lucas Jellema" userId="7e183fbb-84e0-44b3-9b03-0792bc8d162b" providerId="ADAL" clId="{55CAC796-6436-4E9C-8903-4DF3E0430A0F}" dt="2022-10-24T04:58:12.544" v="18046"/>
        <pc:sldMkLst>
          <pc:docMk/>
          <pc:sldMk cId="1389954085" sldId="369"/>
        </pc:sldMkLst>
        <pc:picChg chg="add mod">
          <ac:chgData name="Lucas Jellema" userId="7e183fbb-84e0-44b3-9b03-0792bc8d162b" providerId="ADAL" clId="{55CAC796-6436-4E9C-8903-4DF3E0430A0F}" dt="2022-10-24T04:57:26.249" v="18033" actId="1440"/>
          <ac:picMkLst>
            <pc:docMk/>
            <pc:sldMk cId="1389954085" sldId="369"/>
            <ac:picMk id="6146" creationId="{2E506E4C-8B5C-68CB-6068-F0900C482DAC}"/>
          </ac:picMkLst>
        </pc:picChg>
        <pc:picChg chg="add mod">
          <ac:chgData name="Lucas Jellema" userId="7e183fbb-84e0-44b3-9b03-0792bc8d162b" providerId="ADAL" clId="{55CAC796-6436-4E9C-8903-4DF3E0430A0F}" dt="2022-10-24T04:57:58.269" v="18044" actId="1076"/>
          <ac:picMkLst>
            <pc:docMk/>
            <pc:sldMk cId="1389954085" sldId="369"/>
            <ac:picMk id="6148" creationId="{50EC303D-A922-BFDB-38D9-3D1F3F754011}"/>
          </ac:picMkLst>
        </pc:picChg>
        <pc:picChg chg="add mod">
          <ac:chgData name="Lucas Jellema" userId="7e183fbb-84e0-44b3-9b03-0792bc8d162b" providerId="ADAL" clId="{55CAC796-6436-4E9C-8903-4DF3E0430A0F}" dt="2022-10-24T04:58:01.910" v="18045" actId="1076"/>
          <ac:picMkLst>
            <pc:docMk/>
            <pc:sldMk cId="1389954085" sldId="369"/>
            <ac:picMk id="6150" creationId="{43F1D8A1-9358-DDD0-326F-CD5A1E952F20}"/>
          </ac:picMkLst>
        </pc:picChg>
        <pc:picChg chg="add mod">
          <ac:chgData name="Lucas Jellema" userId="7e183fbb-84e0-44b3-9b03-0792bc8d162b" providerId="ADAL" clId="{55CAC796-6436-4E9C-8903-4DF3E0430A0F}" dt="2022-10-24T04:57:40.072" v="18039" actId="1076"/>
          <ac:picMkLst>
            <pc:docMk/>
            <pc:sldMk cId="1389954085" sldId="369"/>
            <ac:picMk id="6152" creationId="{1918447E-9511-37EA-3455-BFF0876E0D46}"/>
          </ac:picMkLst>
        </pc:picChg>
        <pc:picChg chg="add mod">
          <ac:chgData name="Lucas Jellema" userId="7e183fbb-84e0-44b3-9b03-0792bc8d162b" providerId="ADAL" clId="{55CAC796-6436-4E9C-8903-4DF3E0430A0F}" dt="2022-10-24T04:57:36.131" v="18036" actId="1076"/>
          <ac:picMkLst>
            <pc:docMk/>
            <pc:sldMk cId="1389954085" sldId="369"/>
            <ac:picMk id="6154" creationId="{C8C3B8EB-ED4C-ABD2-88B6-C7230FDA2FF3}"/>
          </ac:picMkLst>
        </pc:picChg>
      </pc:sldChg>
      <pc:sldChg chg="addSp modSp add mod modAnim">
        <pc:chgData name="Lucas Jellema" userId="7e183fbb-84e0-44b3-9b03-0792bc8d162b" providerId="ADAL" clId="{55CAC796-6436-4E9C-8903-4DF3E0430A0F}" dt="2022-10-24T05:30:58.916" v="18445" actId="20577"/>
        <pc:sldMkLst>
          <pc:docMk/>
          <pc:sldMk cId="3279232695" sldId="370"/>
        </pc:sldMkLst>
        <pc:spChg chg="mod">
          <ac:chgData name="Lucas Jellema" userId="7e183fbb-84e0-44b3-9b03-0792bc8d162b" providerId="ADAL" clId="{55CAC796-6436-4E9C-8903-4DF3E0430A0F}" dt="2022-10-24T05:30:58.916" v="18445" actId="20577"/>
          <ac:spMkLst>
            <pc:docMk/>
            <pc:sldMk cId="3279232695" sldId="370"/>
            <ac:spMk id="3" creationId="{EC9CC07A-9391-4259-2A41-A6E0ADA1544A}"/>
          </ac:spMkLst>
        </pc:spChg>
        <pc:picChg chg="add mod">
          <ac:chgData name="Lucas Jellema" userId="7e183fbb-84e0-44b3-9b03-0792bc8d162b" providerId="ADAL" clId="{55CAC796-6436-4E9C-8903-4DF3E0430A0F}" dt="2022-10-24T05:16:36.728" v="18341" actId="1076"/>
          <ac:picMkLst>
            <pc:docMk/>
            <pc:sldMk cId="3279232695" sldId="370"/>
            <ac:picMk id="6" creationId="{FD86C84B-B6BB-CB98-335D-F35E10A1A073}"/>
          </ac:picMkLst>
        </pc:picChg>
        <pc:picChg chg="mod">
          <ac:chgData name="Lucas Jellema" userId="7e183fbb-84e0-44b3-9b03-0792bc8d162b" providerId="ADAL" clId="{55CAC796-6436-4E9C-8903-4DF3E0430A0F}" dt="2022-10-24T05:27:51.343" v="18424" actId="14100"/>
          <ac:picMkLst>
            <pc:docMk/>
            <pc:sldMk cId="3279232695" sldId="370"/>
            <ac:picMk id="7" creationId="{A3B7CE4F-0796-8804-0D58-D0DF2F83AE5D}"/>
          </ac:picMkLst>
        </pc:picChg>
        <pc:picChg chg="add mod">
          <ac:chgData name="Lucas Jellema" userId="7e183fbb-84e0-44b3-9b03-0792bc8d162b" providerId="ADAL" clId="{55CAC796-6436-4E9C-8903-4DF3E0430A0F}" dt="2022-10-24T05:16:47.795" v="18344"/>
          <ac:picMkLst>
            <pc:docMk/>
            <pc:sldMk cId="3279232695" sldId="370"/>
            <ac:picMk id="8" creationId="{0BAAA859-2705-3C7B-448F-4ED48FB20A3F}"/>
          </ac:picMkLst>
        </pc:picChg>
        <pc:picChg chg="add mod">
          <ac:chgData name="Lucas Jellema" userId="7e183fbb-84e0-44b3-9b03-0792bc8d162b" providerId="ADAL" clId="{55CAC796-6436-4E9C-8903-4DF3E0430A0F}" dt="2022-10-24T05:16:42.628" v="18343" actId="1076"/>
          <ac:picMkLst>
            <pc:docMk/>
            <pc:sldMk cId="3279232695" sldId="370"/>
            <ac:picMk id="9" creationId="{11ED3F68-44D6-1B9D-9731-2C227A198559}"/>
          </ac:picMkLst>
        </pc:picChg>
      </pc:sldChg>
      <pc:sldChg chg="addSp modSp new mod">
        <pc:chgData name="Lucas Jellema" userId="7e183fbb-84e0-44b3-9b03-0792bc8d162b" providerId="ADAL" clId="{55CAC796-6436-4E9C-8903-4DF3E0430A0F}" dt="2022-10-24T05:21:49.344" v="18355" actId="1076"/>
        <pc:sldMkLst>
          <pc:docMk/>
          <pc:sldMk cId="2333069538" sldId="371"/>
        </pc:sldMkLst>
        <pc:spChg chg="add mod">
          <ac:chgData name="Lucas Jellema" userId="7e183fbb-84e0-44b3-9b03-0792bc8d162b" providerId="ADAL" clId="{55CAC796-6436-4E9C-8903-4DF3E0430A0F}" dt="2022-10-24T05:21:49.344" v="18355" actId="1076"/>
          <ac:spMkLst>
            <pc:docMk/>
            <pc:sldMk cId="2333069538" sldId="371"/>
            <ac:spMk id="6" creationId="{9D7B50D3-5DA8-9DB9-41B2-28171DFB6C42}"/>
          </ac:spMkLst>
        </pc:spChg>
        <pc:picChg chg="add">
          <ac:chgData name="Lucas Jellema" userId="7e183fbb-84e0-44b3-9b03-0792bc8d162b" providerId="ADAL" clId="{55CAC796-6436-4E9C-8903-4DF3E0430A0F}" dt="2022-10-24T05:21:30.737" v="18352"/>
          <ac:picMkLst>
            <pc:docMk/>
            <pc:sldMk cId="2333069538" sldId="371"/>
            <ac:picMk id="8194" creationId="{B3F5A005-FEAD-164E-00CC-CA8614CBD48A}"/>
          </ac:picMkLst>
        </pc:picChg>
      </pc:sldChg>
      <pc:sldChg chg="addSp modSp new mod">
        <pc:chgData name="Lucas Jellema" userId="7e183fbb-84e0-44b3-9b03-0792bc8d162b" providerId="ADAL" clId="{55CAC796-6436-4E9C-8903-4DF3E0430A0F}" dt="2022-10-24T05:38:11.577" v="18546" actId="1440"/>
        <pc:sldMkLst>
          <pc:docMk/>
          <pc:sldMk cId="819963757" sldId="372"/>
        </pc:sldMkLst>
        <pc:picChg chg="add mod">
          <ac:chgData name="Lucas Jellema" userId="7e183fbb-84e0-44b3-9b03-0792bc8d162b" providerId="ADAL" clId="{55CAC796-6436-4E9C-8903-4DF3E0430A0F}" dt="2022-10-24T05:37:57.344" v="18542" actId="1076"/>
          <ac:picMkLst>
            <pc:docMk/>
            <pc:sldMk cId="819963757" sldId="372"/>
            <ac:picMk id="7" creationId="{7495B988-F61C-AFF1-DBD4-5B32BAE5765D}"/>
          </ac:picMkLst>
        </pc:picChg>
        <pc:picChg chg="add mod">
          <ac:chgData name="Lucas Jellema" userId="7e183fbb-84e0-44b3-9b03-0792bc8d162b" providerId="ADAL" clId="{55CAC796-6436-4E9C-8903-4DF3E0430A0F}" dt="2022-10-24T05:38:08.775" v="18545" actId="1440"/>
          <ac:picMkLst>
            <pc:docMk/>
            <pc:sldMk cId="819963757" sldId="372"/>
            <ac:picMk id="9" creationId="{966064F2-D68E-46F7-023D-C26271D65BFE}"/>
          </ac:picMkLst>
        </pc:picChg>
        <pc:picChg chg="add mod">
          <ac:chgData name="Lucas Jellema" userId="7e183fbb-84e0-44b3-9b03-0792bc8d162b" providerId="ADAL" clId="{55CAC796-6436-4E9C-8903-4DF3E0430A0F}" dt="2022-10-24T05:38:11.577" v="18546" actId="1440"/>
          <ac:picMkLst>
            <pc:docMk/>
            <pc:sldMk cId="819963757" sldId="372"/>
            <ac:picMk id="11" creationId="{01FB7350-94D7-58E6-3B5E-976C815873FE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4T06:10:09.320" v="18840" actId="20577"/>
        <pc:sldMkLst>
          <pc:docMk/>
          <pc:sldMk cId="4233898129" sldId="373"/>
        </pc:sldMkLst>
        <pc:spChg chg="del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2" creationId="{340E917A-A00D-95A0-3CC6-BC6C179D9CC0}"/>
          </ac:spMkLst>
        </pc:spChg>
        <pc:spChg chg="del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3" creationId="{8BD48DC5-BDA9-601B-E01F-3C8BAF69664C}"/>
          </ac:spMkLst>
        </pc:spChg>
        <pc:spChg chg="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4" creationId="{83FF05B3-8175-BBA5-7975-9716F960267A}"/>
          </ac:spMkLst>
        </pc:spChg>
        <pc:spChg chg="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5" creationId="{5B829F63-27E8-9A8F-EAAC-F1FD2373A0CB}"/>
          </ac:spMkLst>
        </pc:spChg>
        <pc:spChg chg="add mod">
          <ac:chgData name="Lucas Jellema" userId="7e183fbb-84e0-44b3-9b03-0792bc8d162b" providerId="ADAL" clId="{55CAC796-6436-4E9C-8903-4DF3E0430A0F}" dt="2022-10-24T06:10:09.320" v="18840" actId="20577"/>
          <ac:spMkLst>
            <pc:docMk/>
            <pc:sldMk cId="4233898129" sldId="373"/>
            <ac:spMk id="11" creationId="{FF42F6C2-09B7-CD0B-5AFC-6E7AB268CB4C}"/>
          </ac:spMkLst>
        </pc:spChg>
        <pc:spChg chg="add 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13" creationId="{7B725531-FA53-236E-995A-09D479E273E1}"/>
          </ac:spMkLst>
        </pc:spChg>
        <pc:spChg chg="add mod">
          <ac:chgData name="Lucas Jellema" userId="7e183fbb-84e0-44b3-9b03-0792bc8d162b" providerId="ADAL" clId="{55CAC796-6436-4E9C-8903-4DF3E0430A0F}" dt="2022-10-24T06:09:47.026" v="18815" actId="26606"/>
          <ac:spMkLst>
            <pc:docMk/>
            <pc:sldMk cId="4233898129" sldId="373"/>
            <ac:spMk id="15" creationId="{122A758F-43FE-F41C-ACF7-0D8CA8BEF70C}"/>
          </ac:spMkLst>
        </pc:spChg>
        <pc:picChg chg="add mod ord modCrop">
          <ac:chgData name="Lucas Jellema" userId="7e183fbb-84e0-44b3-9b03-0792bc8d162b" providerId="ADAL" clId="{55CAC796-6436-4E9C-8903-4DF3E0430A0F}" dt="2022-10-24T06:09:58.272" v="18816" actId="732"/>
          <ac:picMkLst>
            <pc:docMk/>
            <pc:sldMk cId="4233898129" sldId="373"/>
            <ac:picMk id="6" creationId="{8C7BDC58-593A-19C1-E82D-FCF758E78311}"/>
          </ac:picMkLst>
        </pc:picChg>
      </pc:sldChg>
      <pc:sldChg chg="addSp delSp modSp new mod modClrScheme modAnim chgLayout">
        <pc:chgData name="Lucas Jellema" userId="7e183fbb-84e0-44b3-9b03-0792bc8d162b" providerId="ADAL" clId="{55CAC796-6436-4E9C-8903-4DF3E0430A0F}" dt="2022-10-25T11:00:52.939" v="23298" actId="20577"/>
        <pc:sldMkLst>
          <pc:docMk/>
          <pc:sldMk cId="3498669676" sldId="374"/>
        </pc:sldMkLst>
        <pc:spChg chg="del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2" creationId="{4A7A2C13-4EB1-50CB-5358-3D882CB8E703}"/>
          </ac:spMkLst>
        </pc:spChg>
        <pc:spChg chg="del 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3" creationId="{979160C8-A3AB-4F51-15DB-60D1D63D55C0}"/>
          </ac:spMkLst>
        </pc:spChg>
        <pc:spChg chg="del 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4" creationId="{66E749F3-871D-1FE0-1BE7-E82280951644}"/>
          </ac:spMkLst>
        </pc:spChg>
        <pc:spChg chg="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5" creationId="{968D61C3-7A5B-6C2E-B5C0-09A580D4C159}"/>
          </ac:spMkLst>
        </pc:spChg>
        <pc:spChg chg="mod ord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6" creationId="{A2E8091E-7AB7-009A-A3F6-1F2718DD599D}"/>
          </ac:spMkLst>
        </pc:spChg>
        <pc:spChg chg="del">
          <ac:chgData name="Lucas Jellema" userId="7e183fbb-84e0-44b3-9b03-0792bc8d162b" providerId="ADAL" clId="{55CAC796-6436-4E9C-8903-4DF3E0430A0F}" dt="2022-10-24T06:10:28.164" v="18842" actId="700"/>
          <ac:spMkLst>
            <pc:docMk/>
            <pc:sldMk cId="3498669676" sldId="374"/>
            <ac:spMk id="7" creationId="{F570854C-43E8-359D-B88A-A74C6AF23DCA}"/>
          </ac:spMkLst>
        </pc:spChg>
        <pc:spChg chg="add mod ord">
          <ac:chgData name="Lucas Jellema" userId="7e183fbb-84e0-44b3-9b03-0792bc8d162b" providerId="ADAL" clId="{55CAC796-6436-4E9C-8903-4DF3E0430A0F}" dt="2022-10-24T06:10:32.151" v="18851" actId="20577"/>
          <ac:spMkLst>
            <pc:docMk/>
            <pc:sldMk cId="3498669676" sldId="374"/>
            <ac:spMk id="8" creationId="{7BCAB184-4984-3B38-55FD-0DA350EABC24}"/>
          </ac:spMkLst>
        </pc:spChg>
        <pc:spChg chg="add mod ord">
          <ac:chgData name="Lucas Jellema" userId="7e183fbb-84e0-44b3-9b03-0792bc8d162b" providerId="ADAL" clId="{55CAC796-6436-4E9C-8903-4DF3E0430A0F}" dt="2022-10-25T11:00:52.939" v="23298" actId="20577"/>
          <ac:spMkLst>
            <pc:docMk/>
            <pc:sldMk cId="3498669676" sldId="374"/>
            <ac:spMk id="9" creationId="{8BDCB300-F029-1534-1757-22FD8FB3DDFA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0" creationId="{1C4CAC3F-B2F4-8D39-37C4-37FEDA6B668B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1" creationId="{CE104B83-6F7C-CB63-2B89-2277F7DE88F9}"/>
          </ac:spMkLst>
        </pc:spChg>
        <pc:spChg chg="add mod">
          <ac:chgData name="Lucas Jellema" userId="7e183fbb-84e0-44b3-9b03-0792bc8d162b" providerId="ADAL" clId="{55CAC796-6436-4E9C-8903-4DF3E0430A0F}" dt="2022-10-24T06:16:39.134" v="18999" actId="12789"/>
          <ac:spMkLst>
            <pc:docMk/>
            <pc:sldMk cId="3498669676" sldId="374"/>
            <ac:spMk id="12" creationId="{BB5B0BF4-5652-E365-F6C7-026AC7338695}"/>
          </ac:spMkLst>
        </pc:spChg>
        <pc:spChg chg="add mod">
          <ac:chgData name="Lucas Jellema" userId="7e183fbb-84e0-44b3-9b03-0792bc8d162b" providerId="ADAL" clId="{55CAC796-6436-4E9C-8903-4DF3E0430A0F}" dt="2022-10-24T06:14:46.690" v="18959" actId="20577"/>
          <ac:spMkLst>
            <pc:docMk/>
            <pc:sldMk cId="3498669676" sldId="374"/>
            <ac:spMk id="13" creationId="{99B301A9-B210-6E86-408A-2968B6CEE3EF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4" creationId="{56E00FF0-08DF-7060-78AD-38737D117679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5" creationId="{D77B064B-13C0-6A96-BFEE-661B5061ABC0}"/>
          </ac:spMkLst>
        </pc:spChg>
        <pc:spChg chg="add mod">
          <ac:chgData name="Lucas Jellema" userId="7e183fbb-84e0-44b3-9b03-0792bc8d162b" providerId="ADAL" clId="{55CAC796-6436-4E9C-8903-4DF3E0430A0F}" dt="2022-10-24T06:16:58.119" v="19000" actId="13822"/>
          <ac:spMkLst>
            <pc:docMk/>
            <pc:sldMk cId="3498669676" sldId="374"/>
            <ac:spMk id="16" creationId="{BA1997A9-0932-C221-0E53-FE93A2AD7203}"/>
          </ac:spMkLst>
        </pc:spChg>
        <pc:spChg chg="add mod">
          <ac:chgData name="Lucas Jellema" userId="7e183fbb-84e0-44b3-9b03-0792bc8d162b" providerId="ADAL" clId="{55CAC796-6436-4E9C-8903-4DF3E0430A0F}" dt="2022-10-24T06:17:14.868" v="19002" actId="12789"/>
          <ac:spMkLst>
            <pc:docMk/>
            <pc:sldMk cId="3498669676" sldId="374"/>
            <ac:spMk id="17" creationId="{3E3D3A14-B410-1D4A-2C27-4B2D210C87B3}"/>
          </ac:spMkLst>
        </pc:spChg>
        <pc:spChg chg="add mod">
          <ac:chgData name="Lucas Jellema" userId="7e183fbb-84e0-44b3-9b03-0792bc8d162b" providerId="ADAL" clId="{55CAC796-6436-4E9C-8903-4DF3E0430A0F}" dt="2022-10-24T06:16:39.134" v="18999" actId="12789"/>
          <ac:spMkLst>
            <pc:docMk/>
            <pc:sldMk cId="3498669676" sldId="374"/>
            <ac:spMk id="18" creationId="{DA15C99E-1BAB-3C40-2305-D20975BB32D8}"/>
          </ac:spMkLst>
        </pc:spChg>
        <pc:spChg chg="add mod">
          <ac:chgData name="Lucas Jellema" userId="7e183fbb-84e0-44b3-9b03-0792bc8d162b" providerId="ADAL" clId="{55CAC796-6436-4E9C-8903-4DF3E0430A0F}" dt="2022-10-24T06:18:10.097" v="19007" actId="6549"/>
          <ac:spMkLst>
            <pc:docMk/>
            <pc:sldMk cId="3498669676" sldId="374"/>
            <ac:spMk id="27" creationId="{1CE0F62B-B0CB-414D-7428-9B3899C714BD}"/>
          </ac:spMkLst>
        </pc:spChg>
        <pc:spChg chg="add mod">
          <ac:chgData name="Lucas Jellema" userId="7e183fbb-84e0-44b3-9b03-0792bc8d162b" providerId="ADAL" clId="{55CAC796-6436-4E9C-8903-4DF3E0430A0F}" dt="2022-10-24T06:18:40.027" v="19045" actId="1037"/>
          <ac:spMkLst>
            <pc:docMk/>
            <pc:sldMk cId="3498669676" sldId="374"/>
            <ac:spMk id="28" creationId="{99978A6F-EE48-9CD9-881B-EDD9FC2FF0BD}"/>
          </ac:spMkLst>
        </pc:spChg>
        <pc:spChg chg="add mod ord">
          <ac:chgData name="Lucas Jellema" userId="7e183fbb-84e0-44b3-9b03-0792bc8d162b" providerId="ADAL" clId="{55CAC796-6436-4E9C-8903-4DF3E0430A0F}" dt="2022-10-24T06:22:46.501" v="19326" actId="1076"/>
          <ac:spMkLst>
            <pc:docMk/>
            <pc:sldMk cId="3498669676" sldId="374"/>
            <ac:spMk id="29" creationId="{8F6020A4-5A58-55DA-EBD2-6BC1B2ADA51B}"/>
          </ac:spMkLst>
        </pc:spChg>
        <pc:spChg chg="add mod">
          <ac:chgData name="Lucas Jellema" userId="7e183fbb-84e0-44b3-9b03-0792bc8d162b" providerId="ADAL" clId="{55CAC796-6436-4E9C-8903-4DF3E0430A0F}" dt="2022-10-24T06:30:52.408" v="19447" actId="1037"/>
          <ac:spMkLst>
            <pc:docMk/>
            <pc:sldMk cId="3498669676" sldId="374"/>
            <ac:spMk id="32" creationId="{A5FA829F-5DA2-861B-E158-85D3F1BEE5A1}"/>
          </ac:spMkLst>
        </pc:spChg>
        <pc:picChg chg="add mod ord">
          <ac:chgData name="Lucas Jellema" userId="7e183fbb-84e0-44b3-9b03-0792bc8d162b" providerId="ADAL" clId="{55CAC796-6436-4E9C-8903-4DF3E0430A0F}" dt="2022-10-24T06:22:41.276" v="19325" actId="1076"/>
          <ac:picMkLst>
            <pc:docMk/>
            <pc:sldMk cId="3498669676" sldId="374"/>
            <ac:picMk id="31" creationId="{1F958127-7010-6FC6-6411-088FB280407D}"/>
          </ac:picMkLst>
        </pc:picChg>
        <pc:cxnChg chg="add">
          <ac:chgData name="Lucas Jellema" userId="7e183fbb-84e0-44b3-9b03-0792bc8d162b" providerId="ADAL" clId="{55CAC796-6436-4E9C-8903-4DF3E0430A0F}" dt="2022-10-24T06:16:10.280" v="18990" actId="11529"/>
          <ac:cxnSpMkLst>
            <pc:docMk/>
            <pc:sldMk cId="3498669676" sldId="374"/>
            <ac:cxnSpMk id="20" creationId="{2B8AAF06-7D4A-814D-7C7B-86573A17E3D6}"/>
          </ac:cxnSpMkLst>
        </pc:cxnChg>
        <pc:cxnChg chg="add mod">
          <ac:chgData name="Lucas Jellema" userId="7e183fbb-84e0-44b3-9b03-0792bc8d162b" providerId="ADAL" clId="{55CAC796-6436-4E9C-8903-4DF3E0430A0F}" dt="2022-10-24T06:16:18.601" v="18993" actId="14100"/>
          <ac:cxnSpMkLst>
            <pc:docMk/>
            <pc:sldMk cId="3498669676" sldId="374"/>
            <ac:cxnSpMk id="21" creationId="{78DD7B87-7AC6-C20E-3B0E-84C863F054FF}"/>
          </ac:cxnSpMkLst>
        </pc:cxnChg>
        <pc:cxnChg chg="add mod">
          <ac:chgData name="Lucas Jellema" userId="7e183fbb-84e0-44b3-9b03-0792bc8d162b" providerId="ADAL" clId="{55CAC796-6436-4E9C-8903-4DF3E0430A0F}" dt="2022-10-24T06:16:24.188" v="18996" actId="14100"/>
          <ac:cxnSpMkLst>
            <pc:docMk/>
            <pc:sldMk cId="3498669676" sldId="374"/>
            <ac:cxnSpMk id="24" creationId="{6F814202-4478-85D2-1E02-056ADF345376}"/>
          </ac:cxnSpMkLst>
        </pc:cxnChg>
      </pc:sldChg>
      <pc:sldChg chg="addSp modSp new mod modAnim modNotesTx">
        <pc:chgData name="Lucas Jellema" userId="7e183fbb-84e0-44b3-9b03-0792bc8d162b" providerId="ADAL" clId="{55CAC796-6436-4E9C-8903-4DF3E0430A0F}" dt="2022-10-28T05:46:23.721" v="37159"/>
        <pc:sldMkLst>
          <pc:docMk/>
          <pc:sldMk cId="980758362" sldId="375"/>
        </pc:sldMkLst>
        <pc:spChg chg="mod">
          <ac:chgData name="Lucas Jellema" userId="7e183fbb-84e0-44b3-9b03-0792bc8d162b" providerId="ADAL" clId="{55CAC796-6436-4E9C-8903-4DF3E0430A0F}" dt="2022-10-24T06:19:19.684" v="19084" actId="20577"/>
          <ac:spMkLst>
            <pc:docMk/>
            <pc:sldMk cId="980758362" sldId="375"/>
            <ac:spMk id="2" creationId="{49035EE7-C661-00F8-7143-7960FB7B4CAE}"/>
          </ac:spMkLst>
        </pc:spChg>
        <pc:spChg chg="mod">
          <ac:chgData name="Lucas Jellema" userId="7e183fbb-84e0-44b3-9b03-0792bc8d162b" providerId="ADAL" clId="{55CAC796-6436-4E9C-8903-4DF3E0430A0F}" dt="2022-10-27T16:25:54.466" v="34166" actId="20577"/>
          <ac:spMkLst>
            <pc:docMk/>
            <pc:sldMk cId="980758362" sldId="375"/>
            <ac:spMk id="3" creationId="{6FE0C7E1-AA4F-5FF4-353B-EE3911C4E404}"/>
          </ac:spMkLst>
        </pc:spChg>
        <pc:picChg chg="add mod">
          <ac:chgData name="Lucas Jellema" userId="7e183fbb-84e0-44b3-9b03-0792bc8d162b" providerId="ADAL" clId="{55CAC796-6436-4E9C-8903-4DF3E0430A0F}" dt="2022-10-27T16:26:00.120" v="34167" actId="14100"/>
          <ac:picMkLst>
            <pc:docMk/>
            <pc:sldMk cId="980758362" sldId="375"/>
            <ac:picMk id="10242" creationId="{0CF48EC1-37C6-B3F9-8571-AEEC34CA529A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4T16:16:17.980" v="20053"/>
        <pc:sldMkLst>
          <pc:docMk/>
          <pc:sldMk cId="2146466563" sldId="376"/>
        </pc:sldMkLst>
        <pc:spChg chg="mod">
          <ac:chgData name="Lucas Jellema" userId="7e183fbb-84e0-44b3-9b03-0792bc8d162b" providerId="ADAL" clId="{55CAC796-6436-4E9C-8903-4DF3E0430A0F}" dt="2022-10-24T16:03:31.318" v="19520" actId="20577"/>
          <ac:spMkLst>
            <pc:docMk/>
            <pc:sldMk cId="2146466563" sldId="376"/>
            <ac:spMk id="2" creationId="{A4F27145-5B4E-F0FA-4028-5EE14CF804D9}"/>
          </ac:spMkLst>
        </pc:spChg>
        <pc:spChg chg="del">
          <ac:chgData name="Lucas Jellema" userId="7e183fbb-84e0-44b3-9b03-0792bc8d162b" providerId="ADAL" clId="{55CAC796-6436-4E9C-8903-4DF3E0430A0F}" dt="2022-10-24T16:06:21.733" v="19574" actId="478"/>
          <ac:spMkLst>
            <pc:docMk/>
            <pc:sldMk cId="2146466563" sldId="376"/>
            <ac:spMk id="3" creationId="{0243B3DA-2778-0B0C-4E95-200494264C37}"/>
          </ac:spMkLst>
        </pc:spChg>
        <pc:spChg chg="add mod">
          <ac:chgData name="Lucas Jellema" userId="7e183fbb-84e0-44b3-9b03-0792bc8d162b" providerId="ADAL" clId="{55CAC796-6436-4E9C-8903-4DF3E0430A0F}" dt="2022-10-24T16:06:38.710" v="19594" actId="1036"/>
          <ac:spMkLst>
            <pc:docMk/>
            <pc:sldMk cId="2146466563" sldId="376"/>
            <ac:spMk id="6" creationId="{9CC68288-A435-8474-8FB9-35D335478184}"/>
          </ac:spMkLst>
        </pc:spChg>
        <pc:spChg chg="add mod">
          <ac:chgData name="Lucas Jellema" userId="7e183fbb-84e0-44b3-9b03-0792bc8d162b" providerId="ADAL" clId="{55CAC796-6436-4E9C-8903-4DF3E0430A0F}" dt="2022-10-24T16:11:03.963" v="19839" actId="13822"/>
          <ac:spMkLst>
            <pc:docMk/>
            <pc:sldMk cId="2146466563" sldId="376"/>
            <ac:spMk id="7" creationId="{E60717FD-9838-B81E-2397-2FDA13F8976F}"/>
          </ac:spMkLst>
        </pc:spChg>
        <pc:spChg chg="add mod">
          <ac:chgData name="Lucas Jellema" userId="7e183fbb-84e0-44b3-9b03-0792bc8d162b" providerId="ADAL" clId="{55CAC796-6436-4E9C-8903-4DF3E0430A0F}" dt="2022-10-24T16:15:17.687" v="20004" actId="1076"/>
          <ac:spMkLst>
            <pc:docMk/>
            <pc:sldMk cId="2146466563" sldId="376"/>
            <ac:spMk id="8" creationId="{83B50D6D-FBF6-FEF5-8683-DC80D8A6BBCF}"/>
          </ac:spMkLst>
        </pc:spChg>
        <pc:spChg chg="add mod">
          <ac:chgData name="Lucas Jellema" userId="7e183fbb-84e0-44b3-9b03-0792bc8d162b" providerId="ADAL" clId="{55CAC796-6436-4E9C-8903-4DF3E0430A0F}" dt="2022-10-24T16:16:09.815" v="20050" actId="14100"/>
          <ac:spMkLst>
            <pc:docMk/>
            <pc:sldMk cId="2146466563" sldId="376"/>
            <ac:spMk id="9" creationId="{70C8E7D0-29E1-1EAA-E243-91491C803329}"/>
          </ac:spMkLst>
        </pc:spChg>
        <pc:spChg chg="add mod">
          <ac:chgData name="Lucas Jellema" userId="7e183fbb-84e0-44b3-9b03-0792bc8d162b" providerId="ADAL" clId="{55CAC796-6436-4E9C-8903-4DF3E0430A0F}" dt="2022-10-24T16:12:00.986" v="19905" actId="14100"/>
          <ac:spMkLst>
            <pc:docMk/>
            <pc:sldMk cId="2146466563" sldId="376"/>
            <ac:spMk id="10" creationId="{CBC79830-138D-6AB3-C11E-03223F782217}"/>
          </ac:spMkLst>
        </pc:spChg>
        <pc:spChg chg="add mod">
          <ac:chgData name="Lucas Jellema" userId="7e183fbb-84e0-44b3-9b03-0792bc8d162b" providerId="ADAL" clId="{55CAC796-6436-4E9C-8903-4DF3E0430A0F}" dt="2022-10-24T16:13:57.565" v="19997" actId="14100"/>
          <ac:spMkLst>
            <pc:docMk/>
            <pc:sldMk cId="2146466563" sldId="376"/>
            <ac:spMk id="11" creationId="{C7376217-64E3-F382-9E13-3791DA88016D}"/>
          </ac:spMkLst>
        </pc:spChg>
        <pc:spChg chg="add mod">
          <ac:chgData name="Lucas Jellema" userId="7e183fbb-84e0-44b3-9b03-0792bc8d162b" providerId="ADAL" clId="{55CAC796-6436-4E9C-8903-4DF3E0430A0F}" dt="2022-10-24T16:14:33.227" v="19998" actId="1076"/>
          <ac:spMkLst>
            <pc:docMk/>
            <pc:sldMk cId="2146466563" sldId="376"/>
            <ac:spMk id="12" creationId="{D9193499-8B4E-D565-E476-D9FE0BBB1172}"/>
          </ac:spMkLst>
        </pc:spChg>
        <pc:spChg chg="add mod">
          <ac:chgData name="Lucas Jellema" userId="7e183fbb-84e0-44b3-9b03-0792bc8d162b" providerId="ADAL" clId="{55CAC796-6436-4E9C-8903-4DF3E0430A0F}" dt="2022-10-24T16:15:43.331" v="20047" actId="14100"/>
          <ac:spMkLst>
            <pc:docMk/>
            <pc:sldMk cId="2146466563" sldId="376"/>
            <ac:spMk id="13" creationId="{CBF75A12-4D40-E527-9BD6-BD9C8C5AF508}"/>
          </ac:spMkLst>
        </pc:spChg>
        <pc:picChg chg="add del">
          <ac:chgData name="Lucas Jellema" userId="7e183fbb-84e0-44b3-9b03-0792bc8d162b" providerId="ADAL" clId="{55CAC796-6436-4E9C-8903-4DF3E0430A0F}" dt="2022-10-24T16:05:03.039" v="19569"/>
          <ac:picMkLst>
            <pc:docMk/>
            <pc:sldMk cId="2146466563" sldId="376"/>
            <ac:picMk id="1026" creationId="{EB1B1E09-3801-2A8B-3339-1F5DAE6F6FA4}"/>
          </ac:picMkLst>
        </pc:picChg>
        <pc:picChg chg="add del mod">
          <ac:chgData name="Lucas Jellema" userId="7e183fbb-84e0-44b3-9b03-0792bc8d162b" providerId="ADAL" clId="{55CAC796-6436-4E9C-8903-4DF3E0430A0F}" dt="2022-10-24T16:06:48.923" v="19596" actId="478"/>
          <ac:picMkLst>
            <pc:docMk/>
            <pc:sldMk cId="2146466563" sldId="376"/>
            <ac:picMk id="1028" creationId="{6B014AF3-D014-7E9A-4E68-D6A1385FD358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4T16:18:25.824" v="20136"/>
        <pc:sldMkLst>
          <pc:docMk/>
          <pc:sldMk cId="1422415634" sldId="377"/>
        </pc:sldMkLst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3" creationId="{50C3D994-098E-6CC8-5D1A-AF3D35C10050}"/>
          </ac:spMkLst>
        </pc:spChg>
        <pc:spChg chg="del">
          <ac:chgData name="Lucas Jellema" userId="7e183fbb-84e0-44b3-9b03-0792bc8d162b" providerId="ADAL" clId="{55CAC796-6436-4E9C-8903-4DF3E0430A0F}" dt="2022-10-24T16:18:25.182" v="20135" actId="478"/>
          <ac:spMkLst>
            <pc:docMk/>
            <pc:sldMk cId="1422415634" sldId="377"/>
            <ac:spMk id="7" creationId="{E60717FD-9838-B81E-2397-2FDA13F8976F}"/>
          </ac:spMkLst>
        </pc:spChg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8" creationId="{C4ABE319-422F-5F0F-0275-5CDEFA763A2D}"/>
          </ac:spMkLst>
        </pc:spChg>
        <pc:spChg chg="add mod">
          <ac:chgData name="Lucas Jellema" userId="7e183fbb-84e0-44b3-9b03-0792bc8d162b" providerId="ADAL" clId="{55CAC796-6436-4E9C-8903-4DF3E0430A0F}" dt="2022-10-24T16:18:25.824" v="20136"/>
          <ac:spMkLst>
            <pc:docMk/>
            <pc:sldMk cId="1422415634" sldId="377"/>
            <ac:spMk id="9" creationId="{927D73C7-12DB-7BC9-167B-AD9E2864EE7D}"/>
          </ac:spMkLst>
        </pc:spChg>
        <pc:picChg chg="mod">
          <ac:chgData name="Lucas Jellema" userId="7e183fbb-84e0-44b3-9b03-0792bc8d162b" providerId="ADAL" clId="{55CAC796-6436-4E9C-8903-4DF3E0430A0F}" dt="2022-10-24T16:18:14.029" v="20134" actId="1076"/>
          <ac:picMkLst>
            <pc:docMk/>
            <pc:sldMk cId="1422415634" sldId="377"/>
            <ac:picMk id="1028" creationId="{6B014AF3-D014-7E9A-4E68-D6A1385FD358}"/>
          </ac:picMkLst>
        </pc:picChg>
      </pc:sldChg>
      <pc:sldChg chg="addSp modSp add mod modTransition modAnim">
        <pc:chgData name="Lucas Jellema" userId="7e183fbb-84e0-44b3-9b03-0792bc8d162b" providerId="ADAL" clId="{55CAC796-6436-4E9C-8903-4DF3E0430A0F}" dt="2022-10-25T14:32:25.625" v="23403" actId="14100"/>
        <pc:sldMkLst>
          <pc:docMk/>
          <pc:sldMk cId="2959327010" sldId="378"/>
        </pc:sldMkLst>
        <pc:spChg chg="add mod">
          <ac:chgData name="Lucas Jellema" userId="7e183fbb-84e0-44b3-9b03-0792bc8d162b" providerId="ADAL" clId="{55CAC796-6436-4E9C-8903-4DF3E0430A0F}" dt="2022-10-24T16:16:55.323" v="20076" actId="14100"/>
          <ac:spMkLst>
            <pc:docMk/>
            <pc:sldMk cId="2959327010" sldId="378"/>
            <ac:spMk id="3" creationId="{AC5BDBB5-316E-819C-3917-AD68DBCB3B89}"/>
          </ac:spMkLst>
        </pc:spChg>
        <pc:spChg chg="mod">
          <ac:chgData name="Lucas Jellema" userId="7e183fbb-84e0-44b3-9b03-0792bc8d162b" providerId="ADAL" clId="{55CAC796-6436-4E9C-8903-4DF3E0430A0F}" dt="2022-10-24T16:16:43.061" v="20065" actId="20577"/>
          <ac:spMkLst>
            <pc:docMk/>
            <pc:sldMk cId="2959327010" sldId="378"/>
            <ac:spMk id="7" creationId="{E60717FD-9838-B81E-2397-2FDA13F8976F}"/>
          </ac:spMkLst>
        </pc:spChg>
        <pc:spChg chg="mod">
          <ac:chgData name="Lucas Jellema" userId="7e183fbb-84e0-44b3-9b03-0792bc8d162b" providerId="ADAL" clId="{55CAC796-6436-4E9C-8903-4DF3E0430A0F}" dt="2022-10-25T14:32:25.625" v="23403" actId="14100"/>
          <ac:spMkLst>
            <pc:docMk/>
            <pc:sldMk cId="2959327010" sldId="378"/>
            <ac:spMk id="9" creationId="{70C8E7D0-29E1-1EAA-E243-91491C803329}"/>
          </ac:spMkLst>
        </pc:spChg>
        <pc:spChg chg="add mod">
          <ac:chgData name="Lucas Jellema" userId="7e183fbb-84e0-44b3-9b03-0792bc8d162b" providerId="ADAL" clId="{55CAC796-6436-4E9C-8903-4DF3E0430A0F}" dt="2022-10-24T16:17:03.336" v="20079" actId="14100"/>
          <ac:spMkLst>
            <pc:docMk/>
            <pc:sldMk cId="2959327010" sldId="378"/>
            <ac:spMk id="14" creationId="{45DD85BC-39C2-B8A7-C243-8D9152DAB290}"/>
          </ac:spMkLst>
        </pc:spChg>
        <pc:spChg chg="add mod">
          <ac:chgData name="Lucas Jellema" userId="7e183fbb-84e0-44b3-9b03-0792bc8d162b" providerId="ADAL" clId="{55CAC796-6436-4E9C-8903-4DF3E0430A0F}" dt="2022-10-24T16:17:49.284" v="20131" actId="14100"/>
          <ac:spMkLst>
            <pc:docMk/>
            <pc:sldMk cId="2959327010" sldId="378"/>
            <ac:spMk id="15" creationId="{2DC57BEF-A484-88DE-1606-559C3A3A462F}"/>
          </ac:spMkLst>
        </pc:spChg>
      </pc:sldChg>
      <pc:sldChg chg="addSp delSp modSp new mod modClrScheme modAnim chgLayout">
        <pc:chgData name="Lucas Jellema" userId="7e183fbb-84e0-44b3-9b03-0792bc8d162b" providerId="ADAL" clId="{55CAC796-6436-4E9C-8903-4DF3E0430A0F}" dt="2022-10-24T19:20:33.938" v="20974"/>
        <pc:sldMkLst>
          <pc:docMk/>
          <pc:sldMk cId="3118257782" sldId="379"/>
        </pc:sldMkLst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2" creationId="{3860EC66-1BF7-2732-8745-750FD2E5B21E}"/>
          </ac:spMkLst>
        </pc:spChg>
        <pc:spChg chg="del 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3" creationId="{3EE74F78-DB3B-BBA5-F51C-367BC30559F8}"/>
          </ac:spMkLst>
        </pc:spChg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4" creationId="{48B00284-E2C6-A5F1-D1A7-6B423258AEC5}"/>
          </ac:spMkLst>
        </pc:spChg>
        <pc:spChg chg="mod ord">
          <ac:chgData name="Lucas Jellema" userId="7e183fbb-84e0-44b3-9b03-0792bc8d162b" providerId="ADAL" clId="{55CAC796-6436-4E9C-8903-4DF3E0430A0F}" dt="2022-10-24T17:06:53.033" v="20167" actId="700"/>
          <ac:spMkLst>
            <pc:docMk/>
            <pc:sldMk cId="3118257782" sldId="379"/>
            <ac:spMk id="5" creationId="{54BA6CFE-F16E-65AE-6A41-8BC0E0280187}"/>
          </ac:spMkLst>
        </pc:spChg>
        <pc:spChg chg="add mod ord">
          <ac:chgData name="Lucas Jellema" userId="7e183fbb-84e0-44b3-9b03-0792bc8d162b" providerId="ADAL" clId="{55CAC796-6436-4E9C-8903-4DF3E0430A0F}" dt="2022-10-24T19:19:18.705" v="20964" actId="20577"/>
          <ac:spMkLst>
            <pc:docMk/>
            <pc:sldMk cId="3118257782" sldId="379"/>
            <ac:spMk id="6" creationId="{5CCB9776-0524-BCDE-BA76-A70FEDFDE06A}"/>
          </ac:spMkLst>
        </pc:spChg>
        <pc:spChg chg="add mod ord">
          <ac:chgData name="Lucas Jellema" userId="7e183fbb-84e0-44b3-9b03-0792bc8d162b" providerId="ADAL" clId="{55CAC796-6436-4E9C-8903-4DF3E0430A0F}" dt="2022-10-24T17:07:03.601" v="20184" actId="20577"/>
          <ac:spMkLst>
            <pc:docMk/>
            <pc:sldMk cId="3118257782" sldId="379"/>
            <ac:spMk id="7" creationId="{15493A8C-F618-40BF-AB9F-A00D37DEFBF6}"/>
          </ac:spMkLst>
        </pc:spChg>
        <pc:spChg chg="add mod ord">
          <ac:chgData name="Lucas Jellema" userId="7e183fbb-84e0-44b3-9b03-0792bc8d162b" providerId="ADAL" clId="{55CAC796-6436-4E9C-8903-4DF3E0430A0F}" dt="2022-10-24T17:20:36.707" v="20479" actId="5793"/>
          <ac:spMkLst>
            <pc:docMk/>
            <pc:sldMk cId="3118257782" sldId="379"/>
            <ac:spMk id="8" creationId="{97ED3B4B-3D2D-DA91-4FB3-1C5CC85CE152}"/>
          </ac:spMkLst>
        </pc:spChg>
        <pc:spChg chg="add mod ord">
          <ac:chgData name="Lucas Jellema" userId="7e183fbb-84e0-44b3-9b03-0792bc8d162b" providerId="ADAL" clId="{55CAC796-6436-4E9C-8903-4DF3E0430A0F}" dt="2022-10-24T17:07:01.237" v="20181" actId="20577"/>
          <ac:spMkLst>
            <pc:docMk/>
            <pc:sldMk cId="3118257782" sldId="379"/>
            <ac:spMk id="9" creationId="{EA015F05-3B57-8C6A-D82A-225BBB456891}"/>
          </ac:spMkLst>
        </pc:spChg>
        <pc:spChg chg="add del">
          <ac:chgData name="Lucas Jellema" userId="7e183fbb-84e0-44b3-9b03-0792bc8d162b" providerId="ADAL" clId="{55CAC796-6436-4E9C-8903-4DF3E0430A0F}" dt="2022-10-24T17:24:54.823" v="20497"/>
          <ac:spMkLst>
            <pc:docMk/>
            <pc:sldMk cId="3118257782" sldId="379"/>
            <ac:spMk id="12" creationId="{95401E53-92EE-0CD9-EC18-E5177D1698A2}"/>
          </ac:spMkLst>
        </pc:spChg>
        <pc:picChg chg="add mod">
          <ac:chgData name="Lucas Jellema" userId="7e183fbb-84e0-44b3-9b03-0792bc8d162b" providerId="ADAL" clId="{55CAC796-6436-4E9C-8903-4DF3E0430A0F}" dt="2022-10-24T17:21:21.644" v="20487" actId="1076"/>
          <ac:picMkLst>
            <pc:docMk/>
            <pc:sldMk cId="3118257782" sldId="379"/>
            <ac:picMk id="11" creationId="{89B5F1EB-3301-E094-755E-FD084A09E7D4}"/>
          </ac:picMkLst>
        </pc:picChg>
        <pc:picChg chg="add mod">
          <ac:chgData name="Lucas Jellema" userId="7e183fbb-84e0-44b3-9b03-0792bc8d162b" providerId="ADAL" clId="{55CAC796-6436-4E9C-8903-4DF3E0430A0F}" dt="2022-10-24T17:25:06.898" v="20502" actId="1076"/>
          <ac:picMkLst>
            <pc:docMk/>
            <pc:sldMk cId="3118257782" sldId="379"/>
            <ac:picMk id="13" creationId="{9430C946-63B0-0096-3709-74020BFE9CC2}"/>
          </ac:picMkLst>
        </pc:picChg>
        <pc:picChg chg="add mod">
          <ac:chgData name="Lucas Jellema" userId="7e183fbb-84e0-44b3-9b03-0792bc8d162b" providerId="ADAL" clId="{55CAC796-6436-4E9C-8903-4DF3E0430A0F}" dt="2022-10-24T17:18:41.211" v="20400" actId="1076"/>
          <ac:picMkLst>
            <pc:docMk/>
            <pc:sldMk cId="3118257782" sldId="379"/>
            <ac:picMk id="2050" creationId="{CDC78AB2-3788-A35B-B959-B16BE34EF613}"/>
          </ac:picMkLst>
        </pc:picChg>
        <pc:picChg chg="add mod">
          <ac:chgData name="Lucas Jellema" userId="7e183fbb-84e0-44b3-9b03-0792bc8d162b" providerId="ADAL" clId="{55CAC796-6436-4E9C-8903-4DF3E0430A0F}" dt="2022-10-24T17:18:32.369" v="20398" actId="1076"/>
          <ac:picMkLst>
            <pc:docMk/>
            <pc:sldMk cId="3118257782" sldId="379"/>
            <ac:picMk id="2052" creationId="{6E97E8FA-BD8F-6A28-8C89-F2C90DAE8CCF}"/>
          </ac:picMkLst>
        </pc:picChg>
        <pc:picChg chg="add mod">
          <ac:chgData name="Lucas Jellema" userId="7e183fbb-84e0-44b3-9b03-0792bc8d162b" providerId="ADAL" clId="{55CAC796-6436-4E9C-8903-4DF3E0430A0F}" dt="2022-10-24T17:23:18.360" v="20491" actId="14100"/>
          <ac:picMkLst>
            <pc:docMk/>
            <pc:sldMk cId="3118257782" sldId="379"/>
            <ac:picMk id="2054" creationId="{3B85FB0E-CD0C-281F-3CE0-C7C2EA8A462A}"/>
          </ac:picMkLst>
        </pc:picChg>
        <pc:picChg chg="add mod">
          <ac:chgData name="Lucas Jellema" userId="7e183fbb-84e0-44b3-9b03-0792bc8d162b" providerId="ADAL" clId="{55CAC796-6436-4E9C-8903-4DF3E0430A0F}" dt="2022-10-24T17:18:14.338" v="20390" actId="1076"/>
          <ac:picMkLst>
            <pc:docMk/>
            <pc:sldMk cId="3118257782" sldId="379"/>
            <ac:picMk id="2056" creationId="{56E7F605-54E6-5F14-FBE3-C1741B248095}"/>
          </ac:picMkLst>
        </pc:picChg>
        <pc:picChg chg="add mod">
          <ac:chgData name="Lucas Jellema" userId="7e183fbb-84e0-44b3-9b03-0792bc8d162b" providerId="ADAL" clId="{55CAC796-6436-4E9C-8903-4DF3E0430A0F}" dt="2022-10-24T17:18:19.856" v="20393" actId="1076"/>
          <ac:picMkLst>
            <pc:docMk/>
            <pc:sldMk cId="3118257782" sldId="379"/>
            <ac:picMk id="2058" creationId="{60DE2985-0D03-A8FA-14F5-09867AFBC9FB}"/>
          </ac:picMkLst>
        </pc:picChg>
        <pc:picChg chg="add mod">
          <ac:chgData name="Lucas Jellema" userId="7e183fbb-84e0-44b3-9b03-0792bc8d162b" providerId="ADAL" clId="{55CAC796-6436-4E9C-8903-4DF3E0430A0F}" dt="2022-10-24T17:18:07.856" v="20387" actId="1076"/>
          <ac:picMkLst>
            <pc:docMk/>
            <pc:sldMk cId="3118257782" sldId="379"/>
            <ac:picMk id="2060" creationId="{6B038129-DD40-81DE-91F3-8D669AB71F5B}"/>
          </ac:picMkLst>
        </pc:picChg>
        <pc:picChg chg="add mod">
          <ac:chgData name="Lucas Jellema" userId="7e183fbb-84e0-44b3-9b03-0792bc8d162b" providerId="ADAL" clId="{55CAC796-6436-4E9C-8903-4DF3E0430A0F}" dt="2022-10-24T17:23:15.397" v="20489" actId="14100"/>
          <ac:picMkLst>
            <pc:docMk/>
            <pc:sldMk cId="3118257782" sldId="379"/>
            <ac:picMk id="2062" creationId="{E1A10A67-463D-6818-8DCD-D21A09E23BB8}"/>
          </ac:picMkLst>
        </pc:picChg>
      </pc:sldChg>
      <pc:sldChg chg="addSp modSp new mod ord modAnim">
        <pc:chgData name="Lucas Jellema" userId="7e183fbb-84e0-44b3-9b03-0792bc8d162b" providerId="ADAL" clId="{55CAC796-6436-4E9C-8903-4DF3E0430A0F}" dt="2022-10-28T09:14:04.394" v="37636" actId="20577"/>
        <pc:sldMkLst>
          <pc:docMk/>
          <pc:sldMk cId="855756237" sldId="380"/>
        </pc:sldMkLst>
        <pc:spChg chg="mod">
          <ac:chgData name="Lucas Jellema" userId="7e183fbb-84e0-44b3-9b03-0792bc8d162b" providerId="ADAL" clId="{55CAC796-6436-4E9C-8903-4DF3E0430A0F}" dt="2022-10-24T17:25:38.297" v="20541" actId="20577"/>
          <ac:spMkLst>
            <pc:docMk/>
            <pc:sldMk cId="855756237" sldId="380"/>
            <ac:spMk id="2" creationId="{BC71FF23-8FCE-A9FC-6380-F28712902D18}"/>
          </ac:spMkLst>
        </pc:spChg>
        <pc:spChg chg="mod">
          <ac:chgData name="Lucas Jellema" userId="7e183fbb-84e0-44b3-9b03-0792bc8d162b" providerId="ADAL" clId="{55CAC796-6436-4E9C-8903-4DF3E0430A0F}" dt="2022-10-28T09:14:04.394" v="37636" actId="20577"/>
          <ac:spMkLst>
            <pc:docMk/>
            <pc:sldMk cId="855756237" sldId="380"/>
            <ac:spMk id="3" creationId="{1A285C4F-A65D-A479-7769-7DF1C10E358E}"/>
          </ac:spMkLst>
        </pc:spChg>
        <pc:picChg chg="add mod">
          <ac:chgData name="Lucas Jellema" userId="7e183fbb-84e0-44b3-9b03-0792bc8d162b" providerId="ADAL" clId="{55CAC796-6436-4E9C-8903-4DF3E0430A0F}" dt="2022-10-24T19:13:00.796" v="20954" actId="1440"/>
          <ac:picMkLst>
            <pc:docMk/>
            <pc:sldMk cId="855756237" sldId="380"/>
            <ac:picMk id="7" creationId="{99D8C79F-71A3-FFC7-F786-F7A41BC4192A}"/>
          </ac:picMkLst>
        </pc:picChg>
        <pc:picChg chg="add mod">
          <ac:chgData name="Lucas Jellema" userId="7e183fbb-84e0-44b3-9b03-0792bc8d162b" providerId="ADAL" clId="{55CAC796-6436-4E9C-8903-4DF3E0430A0F}" dt="2022-10-25T12:26:36.297" v="23338" actId="1076"/>
          <ac:picMkLst>
            <pc:docMk/>
            <pc:sldMk cId="855756237" sldId="380"/>
            <ac:picMk id="9" creationId="{1AA146A1-797B-C4D3-5D65-CB4D17C734DB}"/>
          </ac:picMkLst>
        </pc:picChg>
      </pc:sldChg>
      <pc:sldChg chg="addSp delSp modSp new del mod modAnim">
        <pc:chgData name="Lucas Jellema" userId="7e183fbb-84e0-44b3-9b03-0792bc8d162b" providerId="ADAL" clId="{55CAC796-6436-4E9C-8903-4DF3E0430A0F}" dt="2022-10-25T06:09:19.344" v="21468" actId="47"/>
        <pc:sldMkLst>
          <pc:docMk/>
          <pc:sldMk cId="3590571296" sldId="381"/>
        </pc:sldMkLst>
        <pc:spChg chg="del">
          <ac:chgData name="Lucas Jellema" userId="7e183fbb-84e0-44b3-9b03-0792bc8d162b" providerId="ADAL" clId="{55CAC796-6436-4E9C-8903-4DF3E0430A0F}" dt="2022-10-24T20:07:24.938" v="21274"/>
          <ac:spMkLst>
            <pc:docMk/>
            <pc:sldMk cId="3590571296" sldId="381"/>
            <ac:spMk id="3" creationId="{ADE2636C-8C64-FDAF-340C-69FF23F63DC8}"/>
          </ac:spMkLst>
        </pc:spChg>
        <pc:spChg chg="add del mod">
          <ac:chgData name="Lucas Jellema" userId="7e183fbb-84e0-44b3-9b03-0792bc8d162b" providerId="ADAL" clId="{55CAC796-6436-4E9C-8903-4DF3E0430A0F}" dt="2022-10-25T06:00:37.116" v="21446" actId="478"/>
          <ac:spMkLst>
            <pc:docMk/>
            <pc:sldMk cId="3590571296" sldId="381"/>
            <ac:spMk id="40" creationId="{B136F96C-0A43-D7F4-7304-9566B3D0F5CE}"/>
          </ac:spMkLst>
        </pc:sp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7" creationId="{D2376A73-20EB-CC36-9367-02A2A58D34FC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9" creationId="{B91F80AA-292A-C9AE-0FCB-379AF634FEEB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1" creationId="{8159FE21-7D27-E284-F632-7335189C620F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3" creationId="{5F26AB2C-C7AD-97DC-58A8-AEA31676021E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5" creationId="{36080576-9700-CEDE-3657-91874172E92B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7" creationId="{5534093C-32E7-D0AB-A56F-8B3B494FE4D8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19" creationId="{4EB938B7-D5A5-E917-C2F0-39014A5A6439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1" creationId="{C247B52F-B7C5-B442-A72D-78A22D382D76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3" creationId="{FA57DE60-7283-F255-64C7-66315736F715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5" creationId="{2DDD63F2-2117-85CA-381B-D00929E1F795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7" creationId="{248C777F-F3CF-BE3A-6AF5-BD2E789F2770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29" creationId="{060E6909-2719-A8C6-EC0C-3F97AC69A29E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1" creationId="{853F715F-EFAB-D05B-C8F6-3A381A4E5004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3" creationId="{FAFD6C7F-AE9F-0ABE-813E-35B109064B20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5" creationId="{025170EA-0D9F-7C6E-C147-C627AC61B1A2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7" creationId="{5CBFC7AF-FB4A-E6E1-D35F-3E862BF84937}"/>
          </ac:picMkLst>
        </pc:picChg>
        <pc:picChg chg="add mod">
          <ac:chgData name="Lucas Jellema" userId="7e183fbb-84e0-44b3-9b03-0792bc8d162b" providerId="ADAL" clId="{55CAC796-6436-4E9C-8903-4DF3E0430A0F}" dt="2022-10-25T06:00:34.261" v="21445" actId="1076"/>
          <ac:picMkLst>
            <pc:docMk/>
            <pc:sldMk cId="3590571296" sldId="381"/>
            <ac:picMk id="39" creationId="{B8D381DF-EEFC-95BD-DD29-A35881EA51C1}"/>
          </ac:picMkLst>
        </pc:picChg>
      </pc:sldChg>
      <pc:sldChg chg="add">
        <pc:chgData name="Lucas Jellema" userId="7e183fbb-84e0-44b3-9b03-0792bc8d162b" providerId="ADAL" clId="{55CAC796-6436-4E9C-8903-4DF3E0430A0F}" dt="2022-10-25T06:04:47.087" v="21451" actId="2890"/>
        <pc:sldMkLst>
          <pc:docMk/>
          <pc:sldMk cId="1234342507" sldId="382"/>
        </pc:sldMkLst>
      </pc:sldChg>
      <pc:sldChg chg="addSp delSp modSp add mod modAnim modNotesTx">
        <pc:chgData name="Lucas Jellema" userId="7e183fbb-84e0-44b3-9b03-0792bc8d162b" providerId="ADAL" clId="{55CAC796-6436-4E9C-8903-4DF3E0430A0F}" dt="2022-10-25T07:45:09.552" v="22371"/>
        <pc:sldMkLst>
          <pc:docMk/>
          <pc:sldMk cId="1501793326" sldId="383"/>
        </pc:sldMkLst>
        <pc:spChg chg="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3" creationId="{AC5BDBB5-316E-819C-3917-AD68DBCB3B89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4" creationId="{AF7A955E-E327-8C57-3C41-C7C30CCA382F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5" creationId="{14216FE3-8095-C3C0-BF42-4DDA914720D0}"/>
          </ac:spMkLst>
        </pc:spChg>
        <pc:spChg chg="mod">
          <ac:chgData name="Lucas Jellema" userId="7e183fbb-84e0-44b3-9b03-0792bc8d162b" providerId="ADAL" clId="{55CAC796-6436-4E9C-8903-4DF3E0430A0F}" dt="2022-10-25T06:25:32.800" v="21620" actId="1035"/>
          <ac:spMkLst>
            <pc:docMk/>
            <pc:sldMk cId="1501793326" sldId="383"/>
            <ac:spMk id="6" creationId="{9CC68288-A435-8474-8FB9-35D335478184}"/>
          </ac:spMkLst>
        </pc:spChg>
        <pc:spChg chg="mod">
          <ac:chgData name="Lucas Jellema" userId="7e183fbb-84e0-44b3-9b03-0792bc8d162b" providerId="ADAL" clId="{55CAC796-6436-4E9C-8903-4DF3E0430A0F}" dt="2022-10-25T06:26:00.408" v="21623" actId="554"/>
          <ac:spMkLst>
            <pc:docMk/>
            <pc:sldMk cId="1501793326" sldId="383"/>
            <ac:spMk id="7" creationId="{E60717FD-9838-B81E-2397-2FDA13F8976F}"/>
          </ac:spMkLst>
        </pc:spChg>
        <pc:spChg chg="del mod">
          <ac:chgData name="Lucas Jellema" userId="7e183fbb-84e0-44b3-9b03-0792bc8d162b" providerId="ADAL" clId="{55CAC796-6436-4E9C-8903-4DF3E0430A0F}" dt="2022-10-25T06:27:40.058" v="21688" actId="478"/>
          <ac:spMkLst>
            <pc:docMk/>
            <pc:sldMk cId="1501793326" sldId="383"/>
            <ac:spMk id="8" creationId="{83B50D6D-FBF6-FEF5-8683-DC80D8A6BBCF}"/>
          </ac:spMkLst>
        </pc:spChg>
        <pc:spChg chg="del mod">
          <ac:chgData name="Lucas Jellema" userId="7e183fbb-84e0-44b3-9b03-0792bc8d162b" providerId="ADAL" clId="{55CAC796-6436-4E9C-8903-4DF3E0430A0F}" dt="2022-10-25T06:31:09.080" v="21767" actId="478"/>
          <ac:spMkLst>
            <pc:docMk/>
            <pc:sldMk cId="1501793326" sldId="383"/>
            <ac:spMk id="9" creationId="{70C8E7D0-29E1-1EAA-E243-91491C803329}"/>
          </ac:spMkLst>
        </pc:spChg>
        <pc:spChg chg="del mod">
          <ac:chgData name="Lucas Jellema" userId="7e183fbb-84e0-44b3-9b03-0792bc8d162b" providerId="ADAL" clId="{55CAC796-6436-4E9C-8903-4DF3E0430A0F}" dt="2022-10-25T07:41:24.197" v="22352" actId="478"/>
          <ac:spMkLst>
            <pc:docMk/>
            <pc:sldMk cId="1501793326" sldId="383"/>
            <ac:spMk id="10" creationId="{CBC79830-138D-6AB3-C11E-03223F782217}"/>
          </ac:spMkLst>
        </pc:spChg>
        <pc:spChg chg="del mod">
          <ac:chgData name="Lucas Jellema" userId="7e183fbb-84e0-44b3-9b03-0792bc8d162b" providerId="ADAL" clId="{55CAC796-6436-4E9C-8903-4DF3E0430A0F}" dt="2022-10-25T06:26:36.493" v="21631" actId="478"/>
          <ac:spMkLst>
            <pc:docMk/>
            <pc:sldMk cId="1501793326" sldId="383"/>
            <ac:spMk id="11" creationId="{C7376217-64E3-F382-9E13-3791DA88016D}"/>
          </ac:spMkLst>
        </pc:spChg>
        <pc:spChg chg="del mod">
          <ac:chgData name="Lucas Jellema" userId="7e183fbb-84e0-44b3-9b03-0792bc8d162b" providerId="ADAL" clId="{55CAC796-6436-4E9C-8903-4DF3E0430A0F}" dt="2022-10-25T06:27:33.087" v="21685" actId="478"/>
          <ac:spMkLst>
            <pc:docMk/>
            <pc:sldMk cId="1501793326" sldId="383"/>
            <ac:spMk id="12" creationId="{D9193499-8B4E-D565-E476-D9FE0BBB1172}"/>
          </ac:spMkLst>
        </pc:spChg>
        <pc:spChg chg="del mod">
          <ac:chgData name="Lucas Jellema" userId="7e183fbb-84e0-44b3-9b03-0792bc8d162b" providerId="ADAL" clId="{55CAC796-6436-4E9C-8903-4DF3E0430A0F}" dt="2022-10-25T06:27:29.351" v="21684" actId="478"/>
          <ac:spMkLst>
            <pc:docMk/>
            <pc:sldMk cId="1501793326" sldId="383"/>
            <ac:spMk id="13" creationId="{CBF75A12-4D40-E527-9BD6-BD9C8C5AF508}"/>
          </ac:spMkLst>
        </pc:spChg>
        <pc:spChg chg="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14" creationId="{45DD85BC-39C2-B8A7-C243-8D9152DAB290}"/>
          </ac:spMkLst>
        </pc:spChg>
        <pc:spChg chg="del mod">
          <ac:chgData name="Lucas Jellema" userId="7e183fbb-84e0-44b3-9b03-0792bc8d162b" providerId="ADAL" clId="{55CAC796-6436-4E9C-8903-4DF3E0430A0F}" dt="2022-10-25T06:36:45.937" v="21919" actId="478"/>
          <ac:spMkLst>
            <pc:docMk/>
            <pc:sldMk cId="1501793326" sldId="383"/>
            <ac:spMk id="15" creationId="{2DC57BEF-A484-88DE-1606-559C3A3A462F}"/>
          </ac:spMkLst>
        </pc:spChg>
        <pc:spChg chg="add mod">
          <ac:chgData name="Lucas Jellema" userId="7e183fbb-84e0-44b3-9b03-0792bc8d162b" providerId="ADAL" clId="{55CAC796-6436-4E9C-8903-4DF3E0430A0F}" dt="2022-10-25T06:26:04.786" v="21624" actId="408"/>
          <ac:spMkLst>
            <pc:docMk/>
            <pc:sldMk cId="1501793326" sldId="383"/>
            <ac:spMk id="16" creationId="{DC9D6490-2C8E-6D91-B354-935AD18B19D3}"/>
          </ac:spMkLst>
        </pc:spChg>
        <pc:spChg chg="add mod">
          <ac:chgData name="Lucas Jellema" userId="7e183fbb-84e0-44b3-9b03-0792bc8d162b" providerId="ADAL" clId="{55CAC796-6436-4E9C-8903-4DF3E0430A0F}" dt="2022-10-25T06:26:00.408" v="21623" actId="554"/>
          <ac:spMkLst>
            <pc:docMk/>
            <pc:sldMk cId="1501793326" sldId="383"/>
            <ac:spMk id="17" creationId="{40F9B20D-1D1D-FD6D-5D6A-2217AA467FF3}"/>
          </ac:spMkLst>
        </pc:spChg>
        <pc:spChg chg="add del mod">
          <ac:chgData name="Lucas Jellema" userId="7e183fbb-84e0-44b3-9b03-0792bc8d162b" providerId="ADAL" clId="{55CAC796-6436-4E9C-8903-4DF3E0430A0F}" dt="2022-10-25T07:41:20.883" v="22351" actId="478"/>
          <ac:spMkLst>
            <pc:docMk/>
            <pc:sldMk cId="1501793326" sldId="383"/>
            <ac:spMk id="18" creationId="{0DD85A9F-5E66-28A4-C28A-FFFB1602ABBE}"/>
          </ac:spMkLst>
        </pc:spChg>
        <pc:spChg chg="add mod ord">
          <ac:chgData name="Lucas Jellema" userId="7e183fbb-84e0-44b3-9b03-0792bc8d162b" providerId="ADAL" clId="{55CAC796-6436-4E9C-8903-4DF3E0430A0F}" dt="2022-10-25T06:59:23.303" v="22232" actId="166"/>
          <ac:spMkLst>
            <pc:docMk/>
            <pc:sldMk cId="1501793326" sldId="383"/>
            <ac:spMk id="19" creationId="{88053444-97C2-0363-3ABE-1C3D89293CB2}"/>
          </ac:spMkLst>
        </pc:spChg>
        <pc:spChg chg="add mod">
          <ac:chgData name="Lucas Jellema" userId="7e183fbb-84e0-44b3-9b03-0792bc8d162b" providerId="ADAL" clId="{55CAC796-6436-4E9C-8903-4DF3E0430A0F}" dt="2022-10-25T06:59:41.947" v="22245" actId="14100"/>
          <ac:spMkLst>
            <pc:docMk/>
            <pc:sldMk cId="1501793326" sldId="383"/>
            <ac:spMk id="20" creationId="{294D8E07-9217-F385-EC43-F981823D27DB}"/>
          </ac:spMkLst>
        </pc:spChg>
        <pc:spChg chg="add mod">
          <ac:chgData name="Lucas Jellema" userId="7e183fbb-84e0-44b3-9b03-0792bc8d162b" providerId="ADAL" clId="{55CAC796-6436-4E9C-8903-4DF3E0430A0F}" dt="2022-10-25T06:44:57.746" v="22179" actId="14100"/>
          <ac:spMkLst>
            <pc:docMk/>
            <pc:sldMk cId="1501793326" sldId="383"/>
            <ac:spMk id="21" creationId="{8EB9A69A-D191-3F7D-1BF5-684E13F00CC1}"/>
          </ac:spMkLst>
        </pc:spChg>
        <pc:spChg chg="add mod">
          <ac:chgData name="Lucas Jellema" userId="7e183fbb-84e0-44b3-9b03-0792bc8d162b" providerId="ADAL" clId="{55CAC796-6436-4E9C-8903-4DF3E0430A0F}" dt="2022-10-25T07:31:56.877" v="22299" actId="14100"/>
          <ac:spMkLst>
            <pc:docMk/>
            <pc:sldMk cId="1501793326" sldId="383"/>
            <ac:spMk id="22" creationId="{D473C34C-FB3F-63D4-72B8-13AF5B37C547}"/>
          </ac:spMkLst>
        </pc:spChg>
        <pc:spChg chg="add mod">
          <ac:chgData name="Lucas Jellema" userId="7e183fbb-84e0-44b3-9b03-0792bc8d162b" providerId="ADAL" clId="{55CAC796-6436-4E9C-8903-4DF3E0430A0F}" dt="2022-10-25T07:38:03.476" v="22341" actId="14100"/>
          <ac:spMkLst>
            <pc:docMk/>
            <pc:sldMk cId="1501793326" sldId="383"/>
            <ac:spMk id="23" creationId="{C16C1D46-B48E-1491-B4A1-3EBEFA698245}"/>
          </ac:spMkLst>
        </pc:spChg>
        <pc:spChg chg="add del mod">
          <ac:chgData name="Lucas Jellema" userId="7e183fbb-84e0-44b3-9b03-0792bc8d162b" providerId="ADAL" clId="{55CAC796-6436-4E9C-8903-4DF3E0430A0F}" dt="2022-10-25T07:41:38.792" v="22353" actId="478"/>
          <ac:spMkLst>
            <pc:docMk/>
            <pc:sldMk cId="1501793326" sldId="383"/>
            <ac:spMk id="24" creationId="{A98F7B0A-1719-E47B-4BF4-F3CEAC7DFEB6}"/>
          </ac:spMkLst>
        </pc:spChg>
        <pc:spChg chg="add del mod">
          <ac:chgData name="Lucas Jellema" userId="7e183fbb-84e0-44b3-9b03-0792bc8d162b" providerId="ADAL" clId="{55CAC796-6436-4E9C-8903-4DF3E0430A0F}" dt="2022-10-25T07:40:51.558" v="22348" actId="478"/>
          <ac:spMkLst>
            <pc:docMk/>
            <pc:sldMk cId="1501793326" sldId="383"/>
            <ac:spMk id="25" creationId="{96F8AE6D-E4F7-FF25-9FD2-273B5D3E4566}"/>
          </ac:spMkLst>
        </pc:spChg>
        <pc:picChg chg="add mod">
          <ac:chgData name="Lucas Jellema" userId="7e183fbb-84e0-44b3-9b03-0792bc8d162b" providerId="ADAL" clId="{55CAC796-6436-4E9C-8903-4DF3E0430A0F}" dt="2022-10-25T06:35:10.815" v="21875" actId="1076"/>
          <ac:picMkLst>
            <pc:docMk/>
            <pc:sldMk cId="1501793326" sldId="383"/>
            <ac:picMk id="3074" creationId="{EBE6306C-83D5-E428-6CA7-54091873610B}"/>
          </ac:picMkLst>
        </pc:picChg>
        <pc:picChg chg="add mod">
          <ac:chgData name="Lucas Jellema" userId="7e183fbb-84e0-44b3-9b03-0792bc8d162b" providerId="ADAL" clId="{55CAC796-6436-4E9C-8903-4DF3E0430A0F}" dt="2022-10-25T06:59:29.404" v="22243" actId="1037"/>
          <ac:picMkLst>
            <pc:docMk/>
            <pc:sldMk cId="1501793326" sldId="383"/>
            <ac:picMk id="3076" creationId="{F2C63F0C-47FE-D5E7-8ABA-058336958155}"/>
          </ac:picMkLst>
        </pc:picChg>
      </pc:sldChg>
      <pc:sldChg chg="addSp delSp modSp new del mod modClrScheme chgLayout">
        <pc:chgData name="Lucas Jellema" userId="7e183fbb-84e0-44b3-9b03-0792bc8d162b" providerId="ADAL" clId="{55CAC796-6436-4E9C-8903-4DF3E0430A0F}" dt="2022-10-25T06:09:15.275" v="21467" actId="47"/>
        <pc:sldMkLst>
          <pc:docMk/>
          <pc:sldMk cId="2946197730" sldId="383"/>
        </pc:sldMkLst>
        <pc:spChg chg="del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2" creationId="{C3A154F6-7395-010F-AB9B-CB65084CD9D6}"/>
          </ac:spMkLst>
        </pc:spChg>
        <pc:spChg chg="del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3" creationId="{0F7F03DD-9E6C-BAA5-E425-A007F43311F1}"/>
          </ac:spMkLst>
        </pc:spChg>
        <pc:spChg chg="del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4" creationId="{E0F752F5-1992-7C7B-59CA-FB3531A6C038}"/>
          </ac:spMkLst>
        </pc:spChg>
        <pc:spChg chg="add mod ord">
          <ac:chgData name="Lucas Jellema" userId="7e183fbb-84e0-44b3-9b03-0792bc8d162b" providerId="ADAL" clId="{55CAC796-6436-4E9C-8903-4DF3E0430A0F}" dt="2022-10-25T06:07:52.664" v="21458" actId="700"/>
          <ac:spMkLst>
            <pc:docMk/>
            <pc:sldMk cId="2946197730" sldId="383"/>
            <ac:spMk id="5" creationId="{152A7015-4356-D5B9-8437-2C02077EDA6A}"/>
          </ac:spMkLst>
        </pc:spChg>
        <pc:spChg chg="add del mod ord">
          <ac:chgData name="Lucas Jellema" userId="7e183fbb-84e0-44b3-9b03-0792bc8d162b" providerId="ADAL" clId="{55CAC796-6436-4E9C-8903-4DF3E0430A0F}" dt="2022-10-25T06:08:01.336" v="21459" actId="931"/>
          <ac:spMkLst>
            <pc:docMk/>
            <pc:sldMk cId="2946197730" sldId="383"/>
            <ac:spMk id="6" creationId="{0F21A26C-276A-87D9-6013-DCABC9F4AF55}"/>
          </ac:spMkLst>
        </pc:spChg>
        <pc:picChg chg="add mod">
          <ac:chgData name="Lucas Jellema" userId="7e183fbb-84e0-44b3-9b03-0792bc8d162b" providerId="ADAL" clId="{55CAC796-6436-4E9C-8903-4DF3E0430A0F}" dt="2022-10-25T06:08:49.868" v="21462" actId="14100"/>
          <ac:picMkLst>
            <pc:docMk/>
            <pc:sldMk cId="2946197730" sldId="383"/>
            <ac:picMk id="8" creationId="{FBB656DF-FCD7-9F77-3FC0-B280E21DC648}"/>
          </ac:picMkLst>
        </pc:picChg>
      </pc:sldChg>
      <pc:sldChg chg="modSp add mod modTransition modAnim">
        <pc:chgData name="Lucas Jellema" userId="7e183fbb-84e0-44b3-9b03-0792bc8d162b" providerId="ADAL" clId="{55CAC796-6436-4E9C-8903-4DF3E0430A0F}" dt="2022-10-27T06:25:48.186" v="29802" actId="14100"/>
        <pc:sldMkLst>
          <pc:docMk/>
          <pc:sldMk cId="4284243532" sldId="384"/>
        </pc:sldMkLst>
        <pc:spChg chg="mod">
          <ac:chgData name="Lucas Jellema" userId="7e183fbb-84e0-44b3-9b03-0792bc8d162b" providerId="ADAL" clId="{55CAC796-6436-4E9C-8903-4DF3E0430A0F}" dt="2022-10-27T06:25:48.186" v="29802" actId="14100"/>
          <ac:spMkLst>
            <pc:docMk/>
            <pc:sldMk cId="4284243532" sldId="384"/>
            <ac:spMk id="18" creationId="{0DD85A9F-5E66-28A4-C28A-FFFB1602ABBE}"/>
          </ac:spMkLst>
        </pc:spChg>
        <pc:spChg chg="mod">
          <ac:chgData name="Lucas Jellema" userId="7e183fbb-84e0-44b3-9b03-0792bc8d162b" providerId="ADAL" clId="{55CAC796-6436-4E9C-8903-4DF3E0430A0F}" dt="2022-10-25T07:54:39.597" v="22385" actId="20577"/>
          <ac:spMkLst>
            <pc:docMk/>
            <pc:sldMk cId="4284243532" sldId="384"/>
            <ac:spMk id="24" creationId="{A98F7B0A-1719-E47B-4BF4-F3CEAC7DFEB6}"/>
          </ac:spMkLst>
        </pc:spChg>
        <pc:spChg chg="mod">
          <ac:chgData name="Lucas Jellema" userId="7e183fbb-84e0-44b3-9b03-0792bc8d162b" providerId="ADAL" clId="{55CAC796-6436-4E9C-8903-4DF3E0430A0F}" dt="2022-10-25T07:55:39.430" v="22392" actId="20577"/>
          <ac:spMkLst>
            <pc:docMk/>
            <pc:sldMk cId="4284243532" sldId="384"/>
            <ac:spMk id="25" creationId="{96F8AE6D-E4F7-FF25-9FD2-273B5D3E4566}"/>
          </ac:spMkLst>
        </pc:spChg>
      </pc:sldChg>
      <pc:sldChg chg="addSp delSp modSp new mod modClrScheme modAnim chgLayout modNotesTx">
        <pc:chgData name="Lucas Jellema" userId="7e183fbb-84e0-44b3-9b03-0792bc8d162b" providerId="ADAL" clId="{55CAC796-6436-4E9C-8903-4DF3E0430A0F}" dt="2022-10-25T09:35:08.341" v="23237"/>
        <pc:sldMkLst>
          <pc:docMk/>
          <pc:sldMk cId="784806894" sldId="385"/>
        </pc:sldMkLst>
        <pc:spChg chg="mod ord">
          <ac:chgData name="Lucas Jellema" userId="7e183fbb-84e0-44b3-9b03-0792bc8d162b" providerId="ADAL" clId="{55CAC796-6436-4E9C-8903-4DF3E0430A0F}" dt="2022-10-25T09:32:17.193" v="23181" actId="14100"/>
          <ac:spMkLst>
            <pc:docMk/>
            <pc:sldMk cId="784806894" sldId="385"/>
            <ac:spMk id="2" creationId="{D75E7994-2E71-A6AC-990E-1B8E9865217E}"/>
          </ac:spMkLst>
        </pc:spChg>
        <pc:spChg chg="del">
          <ac:chgData name="Lucas Jellema" userId="7e183fbb-84e0-44b3-9b03-0792bc8d162b" providerId="ADAL" clId="{55CAC796-6436-4E9C-8903-4DF3E0430A0F}" dt="2022-10-25T08:00:23.179" v="22454"/>
          <ac:spMkLst>
            <pc:docMk/>
            <pc:sldMk cId="784806894" sldId="385"/>
            <ac:spMk id="3" creationId="{DB9B60BD-FE53-B054-5661-4BDCE9A53052}"/>
          </ac:spMkLst>
        </pc:spChg>
        <pc:spChg chg="mod ord">
          <ac:chgData name="Lucas Jellema" userId="7e183fbb-84e0-44b3-9b03-0792bc8d162b" providerId="ADAL" clId="{55CAC796-6436-4E9C-8903-4DF3E0430A0F}" dt="2022-10-25T08:08:18.694" v="22728" actId="26606"/>
          <ac:spMkLst>
            <pc:docMk/>
            <pc:sldMk cId="784806894" sldId="385"/>
            <ac:spMk id="4" creationId="{7DD43F23-DE02-AC9E-C8D7-65BE56B160CC}"/>
          </ac:spMkLst>
        </pc:spChg>
        <pc:spChg chg="mod ord">
          <ac:chgData name="Lucas Jellema" userId="7e183fbb-84e0-44b3-9b03-0792bc8d162b" providerId="ADAL" clId="{55CAC796-6436-4E9C-8903-4DF3E0430A0F}" dt="2022-10-25T08:08:18.694" v="22728" actId="26606"/>
          <ac:spMkLst>
            <pc:docMk/>
            <pc:sldMk cId="784806894" sldId="385"/>
            <ac:spMk id="5" creationId="{D6E33056-7FB6-CB17-1140-F68054F79AA4}"/>
          </ac:spMkLst>
        </pc:spChg>
        <pc:spChg chg="add mod ord">
          <ac:chgData name="Lucas Jellema" userId="7e183fbb-84e0-44b3-9b03-0792bc8d162b" providerId="ADAL" clId="{55CAC796-6436-4E9C-8903-4DF3E0430A0F}" dt="2022-10-25T09:31:51.129" v="23165" actId="27636"/>
          <ac:spMkLst>
            <pc:docMk/>
            <pc:sldMk cId="784806894" sldId="385"/>
            <ac:spMk id="9" creationId="{C960AF6A-9A3D-381F-2DEE-35641E8D45AA}"/>
          </ac:spMkLst>
        </pc:spChg>
        <pc:picChg chg="add del mod ord">
          <ac:chgData name="Lucas Jellema" userId="7e183fbb-84e0-44b3-9b03-0792bc8d162b" providerId="ADAL" clId="{55CAC796-6436-4E9C-8903-4DF3E0430A0F}" dt="2022-10-25T08:01:05.974" v="22459" actId="21"/>
          <ac:picMkLst>
            <pc:docMk/>
            <pc:sldMk cId="784806894" sldId="385"/>
            <ac:picMk id="7" creationId="{31D8B64C-E057-E191-7780-6F27685DC7A4}"/>
          </ac:picMkLst>
        </pc:picChg>
        <pc:picChg chg="add mod">
          <ac:chgData name="Lucas Jellema" userId="7e183fbb-84e0-44b3-9b03-0792bc8d162b" providerId="ADAL" clId="{55CAC796-6436-4E9C-8903-4DF3E0430A0F}" dt="2022-10-25T08:08:18.694" v="22728" actId="26606"/>
          <ac:picMkLst>
            <pc:docMk/>
            <pc:sldMk cId="784806894" sldId="385"/>
            <ac:picMk id="10" creationId="{E09EACFB-1AB2-1447-AA37-B162339723FE}"/>
          </ac:picMkLst>
        </pc:picChg>
        <pc:picChg chg="add mod">
          <ac:chgData name="Lucas Jellema" userId="7e183fbb-84e0-44b3-9b03-0792bc8d162b" providerId="ADAL" clId="{55CAC796-6436-4E9C-8903-4DF3E0430A0F}" dt="2022-10-25T09:34:48.246" v="23236" actId="1076"/>
          <ac:picMkLst>
            <pc:docMk/>
            <pc:sldMk cId="784806894" sldId="385"/>
            <ac:picMk id="4098" creationId="{CB94B972-E9A4-C3C0-4785-535FA4FBDB27}"/>
          </ac:picMkLst>
        </pc:picChg>
        <pc:picChg chg="add mod">
          <ac:chgData name="Lucas Jellema" userId="7e183fbb-84e0-44b3-9b03-0792bc8d162b" providerId="ADAL" clId="{55CAC796-6436-4E9C-8903-4DF3E0430A0F}" dt="2022-10-25T09:33:59.803" v="23232" actId="1038"/>
          <ac:picMkLst>
            <pc:docMk/>
            <pc:sldMk cId="784806894" sldId="385"/>
            <ac:picMk id="4100" creationId="{B4093720-9310-086E-382F-79ABFCB45B7F}"/>
          </ac:picMkLst>
        </pc:picChg>
      </pc:sldChg>
      <pc:sldChg chg="addSp delSp modSp new mod modClrScheme modAnim chgLayout">
        <pc:chgData name="Lucas Jellema" userId="7e183fbb-84e0-44b3-9b03-0792bc8d162b" providerId="ADAL" clId="{55CAC796-6436-4E9C-8903-4DF3E0430A0F}" dt="2022-10-25T19:18:11.717" v="24798"/>
        <pc:sldMkLst>
          <pc:docMk/>
          <pc:sldMk cId="284726737" sldId="386"/>
        </pc:sldMkLst>
        <pc:spChg chg="del 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2" creationId="{B5210250-D07B-5BEB-BCBC-7D50132E7C4B}"/>
          </ac:spMkLst>
        </pc:spChg>
        <pc:spChg chg="del 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3" creationId="{F711D3E0-83C1-F243-BD58-2486AAF8A5CF}"/>
          </ac:spMkLst>
        </pc:spChg>
        <pc:spChg chg="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4" creationId="{B816883E-FC35-D0F2-83B9-268558DC15BA}"/>
          </ac:spMkLst>
        </pc:spChg>
        <pc:spChg chg="mod ord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5" creationId="{3A072C2D-0137-9F09-292D-3BC17F073CBC}"/>
          </ac:spMkLst>
        </pc:spChg>
        <pc:spChg chg="del">
          <ac:chgData name="Lucas Jellema" userId="7e183fbb-84e0-44b3-9b03-0792bc8d162b" providerId="ADAL" clId="{55CAC796-6436-4E9C-8903-4DF3E0430A0F}" dt="2022-10-25T09:13:47.633" v="22883" actId="700"/>
          <ac:spMkLst>
            <pc:docMk/>
            <pc:sldMk cId="284726737" sldId="386"/>
            <ac:spMk id="6" creationId="{17339AC0-FFED-BC13-0CC6-F98C98AD6E9C}"/>
          </ac:spMkLst>
        </pc:spChg>
        <pc:spChg chg="add mod ord">
          <ac:chgData name="Lucas Jellema" userId="7e183fbb-84e0-44b3-9b03-0792bc8d162b" providerId="ADAL" clId="{55CAC796-6436-4E9C-8903-4DF3E0430A0F}" dt="2022-10-25T09:13:53.552" v="22914" actId="20577"/>
          <ac:spMkLst>
            <pc:docMk/>
            <pc:sldMk cId="284726737" sldId="386"/>
            <ac:spMk id="7" creationId="{A00B7443-5FBE-D479-380E-7BE984C8DA3E}"/>
          </ac:spMkLst>
        </pc:spChg>
        <pc:spChg chg="add mod ord">
          <ac:chgData name="Lucas Jellema" userId="7e183fbb-84e0-44b3-9b03-0792bc8d162b" providerId="ADAL" clId="{55CAC796-6436-4E9C-8903-4DF3E0430A0F}" dt="2022-10-25T19:17:43.612" v="24793" actId="20577"/>
          <ac:spMkLst>
            <pc:docMk/>
            <pc:sldMk cId="284726737" sldId="386"/>
            <ac:spMk id="8" creationId="{1A4A3F36-366A-5A9E-9353-D1800BD0D088}"/>
          </ac:spMkLst>
        </pc:spChg>
        <pc:picChg chg="add mod">
          <ac:chgData name="Lucas Jellema" userId="7e183fbb-84e0-44b3-9b03-0792bc8d162b" providerId="ADAL" clId="{55CAC796-6436-4E9C-8903-4DF3E0430A0F}" dt="2022-10-25T18:54:41.719" v="23885" actId="1440"/>
          <ac:picMkLst>
            <pc:docMk/>
            <pc:sldMk cId="284726737" sldId="386"/>
            <ac:picMk id="10" creationId="{608CDC11-2DCF-F819-7D1B-1E5E1107D57B}"/>
          </ac:picMkLst>
        </pc:picChg>
        <pc:picChg chg="add mod">
          <ac:chgData name="Lucas Jellema" userId="7e183fbb-84e0-44b3-9b03-0792bc8d162b" providerId="ADAL" clId="{55CAC796-6436-4E9C-8903-4DF3E0430A0F}" dt="2022-10-25T18:53:51.511" v="23859" actId="1076"/>
          <ac:picMkLst>
            <pc:docMk/>
            <pc:sldMk cId="284726737" sldId="386"/>
            <ac:picMk id="6146" creationId="{8E7C41F4-CB85-593D-6FDA-7424A6AB22FC}"/>
          </ac:picMkLst>
        </pc:picChg>
        <pc:picChg chg="add mod">
          <ac:chgData name="Lucas Jellema" userId="7e183fbb-84e0-44b3-9b03-0792bc8d162b" providerId="ADAL" clId="{55CAC796-6436-4E9C-8903-4DF3E0430A0F}" dt="2022-10-25T18:53:59.301" v="23860" actId="1076"/>
          <ac:picMkLst>
            <pc:docMk/>
            <pc:sldMk cId="284726737" sldId="386"/>
            <ac:picMk id="6148" creationId="{C90B2C35-D1D4-0007-5D17-977789A4635F}"/>
          </ac:picMkLst>
        </pc:picChg>
      </pc:sldChg>
      <pc:sldChg chg="delSp modSp add mod modAnim">
        <pc:chgData name="Lucas Jellema" userId="7e183fbb-84e0-44b3-9b03-0792bc8d162b" providerId="ADAL" clId="{55CAC796-6436-4E9C-8903-4DF3E0430A0F}" dt="2022-10-25T09:35:38.833" v="23243"/>
        <pc:sldMkLst>
          <pc:docMk/>
          <pc:sldMk cId="926404269" sldId="387"/>
        </pc:sldMkLst>
        <pc:spChg chg="mod">
          <ac:chgData name="Lucas Jellema" userId="7e183fbb-84e0-44b3-9b03-0792bc8d162b" providerId="ADAL" clId="{55CAC796-6436-4E9C-8903-4DF3E0430A0F}" dt="2022-10-25T09:35:22.643" v="23241" actId="5793"/>
          <ac:spMkLst>
            <pc:docMk/>
            <pc:sldMk cId="926404269" sldId="387"/>
            <ac:spMk id="9" creationId="{C960AF6A-9A3D-381F-2DEE-35641E8D45AA}"/>
          </ac:spMkLst>
        </pc:spChg>
        <pc:picChg chg="del">
          <ac:chgData name="Lucas Jellema" userId="7e183fbb-84e0-44b3-9b03-0792bc8d162b" providerId="ADAL" clId="{55CAC796-6436-4E9C-8903-4DF3E0430A0F}" dt="2022-10-25T09:35:15.963" v="23238" actId="478"/>
          <ac:picMkLst>
            <pc:docMk/>
            <pc:sldMk cId="926404269" sldId="387"/>
            <ac:picMk id="4098" creationId="{CB94B972-E9A4-C3C0-4785-535FA4FBDB27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5T19:10:20.711" v="24671"/>
        <pc:sldMkLst>
          <pc:docMk/>
          <pc:sldMk cId="98722846" sldId="388"/>
        </pc:sldMkLst>
        <pc:spChg chg="mod">
          <ac:chgData name="Lucas Jellema" userId="7e183fbb-84e0-44b3-9b03-0792bc8d162b" providerId="ADAL" clId="{55CAC796-6436-4E9C-8903-4DF3E0430A0F}" dt="2022-10-25T18:55:07.283" v="23932" actId="20577"/>
          <ac:spMkLst>
            <pc:docMk/>
            <pc:sldMk cId="98722846" sldId="388"/>
            <ac:spMk id="2" creationId="{DDAF66D3-7A7E-D0CB-95A2-94B45DBD936E}"/>
          </ac:spMkLst>
        </pc:spChg>
        <pc:spChg chg="mod">
          <ac:chgData name="Lucas Jellema" userId="7e183fbb-84e0-44b3-9b03-0792bc8d162b" providerId="ADAL" clId="{55CAC796-6436-4E9C-8903-4DF3E0430A0F}" dt="2022-10-25T18:58:17.156" v="24276" actId="20577"/>
          <ac:spMkLst>
            <pc:docMk/>
            <pc:sldMk cId="98722846" sldId="388"/>
            <ac:spMk id="3" creationId="{28F69EDC-94E6-CE83-8FE6-47C5145E216F}"/>
          </ac:spMkLst>
        </pc:spChg>
        <pc:spChg chg="add mod">
          <ac:chgData name="Lucas Jellema" userId="7e183fbb-84e0-44b3-9b03-0792bc8d162b" providerId="ADAL" clId="{55CAC796-6436-4E9C-8903-4DF3E0430A0F}" dt="2022-10-25T19:09:42.684" v="24667" actId="14100"/>
          <ac:spMkLst>
            <pc:docMk/>
            <pc:sldMk cId="98722846" sldId="388"/>
            <ac:spMk id="8" creationId="{54794334-EC18-9BD8-08B3-F08EC02CDE19}"/>
          </ac:spMkLst>
        </pc:spChg>
        <pc:picChg chg="add mod">
          <ac:chgData name="Lucas Jellema" userId="7e183fbb-84e0-44b3-9b03-0792bc8d162b" providerId="ADAL" clId="{55CAC796-6436-4E9C-8903-4DF3E0430A0F}" dt="2022-10-25T18:58:07.630" v="24274" actId="1076"/>
          <ac:picMkLst>
            <pc:docMk/>
            <pc:sldMk cId="98722846" sldId="388"/>
            <ac:picMk id="7" creationId="{27735201-C5CA-2C9F-50FD-BBF5B9ED88D4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6T19:36:22.839" v="28996" actId="14100"/>
        <pc:sldMkLst>
          <pc:docMk/>
          <pc:sldMk cId="4277192830" sldId="389"/>
        </pc:sldMkLst>
        <pc:spChg chg="del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2" creationId="{88D7FA34-220A-8A6E-7324-36F02B76ACA1}"/>
          </ac:spMkLst>
        </pc:spChg>
        <pc:spChg chg="del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3" creationId="{052B19D3-F044-6AF8-040C-52ABF3DF0FCA}"/>
          </ac:spMkLst>
        </pc:spChg>
        <pc:spChg chg="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4" creationId="{12026FF7-2956-8FE8-F339-5A356AA264CF}"/>
          </ac:spMkLst>
        </pc:spChg>
        <pc:spChg chg="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5" creationId="{CC5DF801-5F1B-3622-62BA-1115448B17A5}"/>
          </ac:spMkLst>
        </pc:spChg>
        <pc:spChg chg="add mod ord">
          <ac:chgData name="Lucas Jellema" userId="7e183fbb-84e0-44b3-9b03-0792bc8d162b" providerId="ADAL" clId="{55CAC796-6436-4E9C-8903-4DF3E0430A0F}" dt="2022-10-26T06:16:44.026" v="25039" actId="20577"/>
          <ac:spMkLst>
            <pc:docMk/>
            <pc:sldMk cId="4277192830" sldId="389"/>
            <ac:spMk id="6" creationId="{28FF9B5E-190C-4310-E674-0058FD06C932}"/>
          </ac:spMkLst>
        </pc:spChg>
        <pc:spChg chg="add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7" creationId="{E6101CC0-6EFD-88B1-AA73-3F4B62C2443A}"/>
          </ac:spMkLst>
        </pc:spChg>
        <pc:spChg chg="add mod ord">
          <ac:chgData name="Lucas Jellema" userId="7e183fbb-84e0-44b3-9b03-0792bc8d162b" providerId="ADAL" clId="{55CAC796-6436-4E9C-8903-4DF3E0430A0F}" dt="2022-10-26T06:16:40.744" v="25035" actId="700"/>
          <ac:spMkLst>
            <pc:docMk/>
            <pc:sldMk cId="4277192830" sldId="389"/>
            <ac:spMk id="8" creationId="{F4395620-697F-2A8E-F0F7-2E8B60F4CF3B}"/>
          </ac:spMkLst>
        </pc:spChg>
        <pc:spChg chg="add mod">
          <ac:chgData name="Lucas Jellema" userId="7e183fbb-84e0-44b3-9b03-0792bc8d162b" providerId="ADAL" clId="{55CAC796-6436-4E9C-8903-4DF3E0430A0F}" dt="2022-10-26T19:36:22.839" v="28996" actId="14100"/>
          <ac:spMkLst>
            <pc:docMk/>
            <pc:sldMk cId="4277192830" sldId="389"/>
            <ac:spMk id="9" creationId="{64B1BEBE-FC24-B6A0-C8A8-378F031FC566}"/>
          </ac:spMkLst>
        </pc:spChg>
        <pc:picChg chg="add mod">
          <ac:chgData name="Lucas Jellema" userId="7e183fbb-84e0-44b3-9b03-0792bc8d162b" providerId="ADAL" clId="{55CAC796-6436-4E9C-8903-4DF3E0430A0F}" dt="2022-10-26T19:36:14.719" v="28994" actId="1076"/>
          <ac:picMkLst>
            <pc:docMk/>
            <pc:sldMk cId="4277192830" sldId="389"/>
            <ac:picMk id="18434" creationId="{E3AB850A-03C8-8FE2-BE7F-2A26C7E4206B}"/>
          </ac:picMkLst>
        </pc:picChg>
        <pc:picChg chg="add mod">
          <ac:chgData name="Lucas Jellema" userId="7e183fbb-84e0-44b3-9b03-0792bc8d162b" providerId="ADAL" clId="{55CAC796-6436-4E9C-8903-4DF3E0430A0F}" dt="2022-10-26T19:36:10.268" v="28993" actId="14100"/>
          <ac:picMkLst>
            <pc:docMk/>
            <pc:sldMk cId="4277192830" sldId="389"/>
            <ac:picMk id="18436" creationId="{F828B0C1-820D-C769-8FC3-725CF808373F}"/>
          </ac:picMkLst>
        </pc:picChg>
      </pc:sldChg>
      <pc:sldChg chg="addSp delSp modSp new del mod modClrScheme modAnim chgLayout">
        <pc:chgData name="Lucas Jellema" userId="7e183fbb-84e0-44b3-9b03-0792bc8d162b" providerId="ADAL" clId="{55CAC796-6436-4E9C-8903-4DF3E0430A0F}" dt="2022-10-26T06:24:54.585" v="25402" actId="47"/>
        <pc:sldMkLst>
          <pc:docMk/>
          <pc:sldMk cId="2711944926" sldId="390"/>
        </pc:sldMkLst>
        <pc:spChg chg="del mod ord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2" creationId="{7879BCAA-6ABF-6F01-5788-A0E1C8BD47DC}"/>
          </ac:spMkLst>
        </pc:spChg>
        <pc:spChg chg="del mod ord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3" creationId="{FFCFB690-92D7-18EC-98D1-DAC9233FB7C6}"/>
          </ac:spMkLst>
        </pc:spChg>
        <pc:spChg chg="del">
          <ac:chgData name="Lucas Jellema" userId="7e183fbb-84e0-44b3-9b03-0792bc8d162b" providerId="ADAL" clId="{55CAC796-6436-4E9C-8903-4DF3E0430A0F}" dt="2022-10-26T06:17:12.675" v="25041" actId="700"/>
          <ac:spMkLst>
            <pc:docMk/>
            <pc:sldMk cId="2711944926" sldId="390"/>
            <ac:spMk id="4" creationId="{52E312AC-91CD-E6A2-CD47-96285B6A02C4}"/>
          </ac:spMkLst>
        </pc:spChg>
        <pc:spChg chg="add mod or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5" creationId="{C362352C-323A-5A59-51B8-481EFB931595}"/>
          </ac:spMkLst>
        </pc:spChg>
        <pc:spChg chg="add del mod ord">
          <ac:chgData name="Lucas Jellema" userId="7e183fbb-84e0-44b3-9b03-0792bc8d162b" providerId="ADAL" clId="{55CAC796-6436-4E9C-8903-4DF3E0430A0F}" dt="2022-10-26T06:23:44.129" v="25387" actId="20577"/>
          <ac:spMkLst>
            <pc:docMk/>
            <pc:sldMk cId="2711944926" sldId="390"/>
            <ac:spMk id="6" creationId="{8B6C3D04-76F1-A4D9-2EF2-F0CFF6CBAB48}"/>
          </ac:spMkLst>
        </pc:spChg>
        <pc:spChg chg="add del">
          <ac:chgData name="Lucas Jellema" userId="7e183fbb-84e0-44b3-9b03-0792bc8d162b" providerId="ADAL" clId="{55CAC796-6436-4E9C-8903-4DF3E0430A0F}" dt="2022-10-26T06:24:00.102" v="25389"/>
          <ac:spMkLst>
            <pc:docMk/>
            <pc:sldMk cId="2711944926" sldId="390"/>
            <ac:spMk id="7" creationId="{9E0271A2-ED58-DEDA-9450-3DF44AE064DE}"/>
          </ac:spMkLst>
        </pc:spChg>
        <pc:spChg chg="add mo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8201" creationId="{17B53CDE-51F2-8F87-2207-3D53E03139B2}"/>
          </ac:spMkLst>
        </pc:spChg>
        <pc:spChg chg="add mod">
          <ac:chgData name="Lucas Jellema" userId="7e183fbb-84e0-44b3-9b03-0792bc8d162b" providerId="ADAL" clId="{55CAC796-6436-4E9C-8903-4DF3E0430A0F}" dt="2022-10-26T06:22:07.903" v="25325" actId="26606"/>
          <ac:spMkLst>
            <pc:docMk/>
            <pc:sldMk cId="2711944926" sldId="390"/>
            <ac:spMk id="8203" creationId="{D176497C-FC2E-A068-4501-D28B82A5D39A}"/>
          </ac:spMkLst>
        </pc:spChg>
        <pc:picChg chg="add mod">
          <ac:chgData name="Lucas Jellema" userId="7e183fbb-84e0-44b3-9b03-0792bc8d162b" providerId="ADAL" clId="{55CAC796-6436-4E9C-8903-4DF3E0430A0F}" dt="2022-10-26T06:24:10.786" v="25393" actId="1076"/>
          <ac:picMkLst>
            <pc:docMk/>
            <pc:sldMk cId="2711944926" sldId="390"/>
            <ac:picMk id="8" creationId="{98B8502E-6E6A-CD5A-A66C-A2B1892FE943}"/>
          </ac:picMkLst>
        </pc:picChg>
        <pc:picChg chg="add del mod">
          <ac:chgData name="Lucas Jellema" userId="7e183fbb-84e0-44b3-9b03-0792bc8d162b" providerId="ADAL" clId="{55CAC796-6436-4E9C-8903-4DF3E0430A0F}" dt="2022-10-26T06:17:55.689" v="25092"/>
          <ac:picMkLst>
            <pc:docMk/>
            <pc:sldMk cId="2711944926" sldId="390"/>
            <ac:picMk id="8194" creationId="{D61771DD-8008-4D9D-A4ED-F80AD3D5028A}"/>
          </ac:picMkLst>
        </pc:picChg>
        <pc:picChg chg="add mod">
          <ac:chgData name="Lucas Jellema" userId="7e183fbb-84e0-44b3-9b03-0792bc8d162b" providerId="ADAL" clId="{55CAC796-6436-4E9C-8903-4DF3E0430A0F}" dt="2022-10-26T06:22:54.687" v="25327" actId="27614"/>
          <ac:picMkLst>
            <pc:docMk/>
            <pc:sldMk cId="2711944926" sldId="390"/>
            <ac:picMk id="8196" creationId="{A246372A-A4B2-6A15-B1FE-99493D6AF841}"/>
          </ac:picMkLst>
        </pc:picChg>
      </pc:sldChg>
      <pc:sldChg chg="add">
        <pc:chgData name="Lucas Jellema" userId="7e183fbb-84e0-44b3-9b03-0792bc8d162b" providerId="ADAL" clId="{55CAC796-6436-4E9C-8903-4DF3E0430A0F}" dt="2022-10-26T06:24:36.503" v="25397" actId="2890"/>
        <pc:sldMkLst>
          <pc:docMk/>
          <pc:sldMk cId="3127518091" sldId="391"/>
        </pc:sldMkLst>
      </pc:sldChg>
      <pc:sldChg chg="addSp delSp modSp new mod">
        <pc:chgData name="Lucas Jellema" userId="7e183fbb-84e0-44b3-9b03-0792bc8d162b" providerId="ADAL" clId="{55CAC796-6436-4E9C-8903-4DF3E0430A0F}" dt="2022-10-29T07:07:17.469" v="41133"/>
        <pc:sldMkLst>
          <pc:docMk/>
          <pc:sldMk cId="1486686867" sldId="392"/>
        </pc:sldMkLst>
        <pc:spChg chg="add del">
          <ac:chgData name="Lucas Jellema" userId="7e183fbb-84e0-44b3-9b03-0792bc8d162b" providerId="ADAL" clId="{55CAC796-6436-4E9C-8903-4DF3E0430A0F}" dt="2022-10-29T07:07:17.469" v="41133"/>
          <ac:spMkLst>
            <pc:docMk/>
            <pc:sldMk cId="1486686867" sldId="392"/>
            <ac:spMk id="2" creationId="{6FB362D1-30F3-7DC6-2D7E-753BB9EBEE64}"/>
          </ac:spMkLst>
        </pc:spChg>
        <pc:spChg chg="mod">
          <ac:chgData name="Lucas Jellema" userId="7e183fbb-84e0-44b3-9b03-0792bc8d162b" providerId="ADAL" clId="{55CAC796-6436-4E9C-8903-4DF3E0430A0F}" dt="2022-10-26T06:24:52.202" v="25401" actId="20577"/>
          <ac:spMkLst>
            <pc:docMk/>
            <pc:sldMk cId="1486686867" sldId="392"/>
            <ac:spMk id="3" creationId="{49F33B16-6D4D-4693-246A-0E9D9100F8DE}"/>
          </ac:spMkLst>
        </pc:spChg>
        <pc:spChg chg="add del mod">
          <ac:chgData name="Lucas Jellema" userId="7e183fbb-84e0-44b3-9b03-0792bc8d162b" providerId="ADAL" clId="{55CAC796-6436-4E9C-8903-4DF3E0430A0F}" dt="2022-10-29T07:07:14.598" v="41124" actId="478"/>
          <ac:spMkLst>
            <pc:docMk/>
            <pc:sldMk cId="1486686867" sldId="392"/>
            <ac:spMk id="12" creationId="{BDB8DDD5-0DFF-3BB5-6EA9-3E6F928CDEC4}"/>
          </ac:spMkLst>
        </pc:spChg>
        <pc:picChg chg="add del mod">
          <ac:chgData name="Lucas Jellema" userId="7e183fbb-84e0-44b3-9b03-0792bc8d162b" providerId="ADAL" clId="{55CAC796-6436-4E9C-8903-4DF3E0430A0F}" dt="2022-10-29T07:07:17.469" v="41133"/>
          <ac:picMkLst>
            <pc:docMk/>
            <pc:sldMk cId="1486686867" sldId="392"/>
            <ac:picMk id="6" creationId="{0841EBF6-8164-BDA7-E8D2-1750DBDABB5F}"/>
          </ac:picMkLst>
        </pc:picChg>
        <pc:picChg chg="add del mod">
          <ac:chgData name="Lucas Jellema" userId="7e183fbb-84e0-44b3-9b03-0792bc8d162b" providerId="ADAL" clId="{55CAC796-6436-4E9C-8903-4DF3E0430A0F}" dt="2022-10-29T07:07:17.469" v="41133"/>
          <ac:picMkLst>
            <pc:docMk/>
            <pc:sldMk cId="1486686867" sldId="392"/>
            <ac:picMk id="8" creationId="{CE059B69-D937-A309-8AA6-AC6016C04C44}"/>
          </ac:picMkLst>
        </pc:picChg>
        <pc:picChg chg="add del mod">
          <ac:chgData name="Lucas Jellema" userId="7e183fbb-84e0-44b3-9b03-0792bc8d162b" providerId="ADAL" clId="{55CAC796-6436-4E9C-8903-4DF3E0430A0F}" dt="2022-10-29T07:07:17.469" v="41133"/>
          <ac:picMkLst>
            <pc:docMk/>
            <pc:sldMk cId="1486686867" sldId="392"/>
            <ac:picMk id="10" creationId="{E7066E59-A7E8-AA20-20F3-1F80934A7952}"/>
          </ac:picMkLst>
        </pc:picChg>
        <pc:picChg chg="add mod">
          <ac:chgData name="Lucas Jellema" userId="7e183fbb-84e0-44b3-9b03-0792bc8d162b" providerId="ADAL" clId="{55CAC796-6436-4E9C-8903-4DF3E0430A0F}" dt="2022-10-26T06:25:39.431" v="25407" actId="1076"/>
          <ac:picMkLst>
            <pc:docMk/>
            <pc:sldMk cId="1486686867" sldId="392"/>
            <ac:picMk id="9218" creationId="{69BB8687-EA98-8A6E-D0A0-053F14982140}"/>
          </ac:picMkLst>
        </pc:picChg>
      </pc:sldChg>
      <pc:sldChg chg="modSp add del mod">
        <pc:chgData name="Lucas Jellema" userId="7e183fbb-84e0-44b3-9b03-0792bc8d162b" providerId="ADAL" clId="{55CAC796-6436-4E9C-8903-4DF3E0430A0F}" dt="2022-10-27T09:52:17.981" v="33916" actId="47"/>
        <pc:sldMkLst>
          <pc:docMk/>
          <pc:sldMk cId="2761992889" sldId="393"/>
        </pc:sldMkLst>
        <pc:spChg chg="mod">
          <ac:chgData name="Lucas Jellema" userId="7e183fbb-84e0-44b3-9b03-0792bc8d162b" providerId="ADAL" clId="{55CAC796-6436-4E9C-8903-4DF3E0430A0F}" dt="2022-10-27T09:45:59.750" v="33680" actId="6549"/>
          <ac:spMkLst>
            <pc:docMk/>
            <pc:sldMk cId="2761992889" sldId="393"/>
            <ac:spMk id="3" creationId="{5D4550A1-1A8D-1DFF-5FF5-E98629B85B50}"/>
          </ac:spMkLst>
        </pc:spChg>
      </pc:sldChg>
      <pc:sldChg chg="addSp modSp new mod modAnim">
        <pc:chgData name="Lucas Jellema" userId="7e183fbb-84e0-44b3-9b03-0792bc8d162b" providerId="ADAL" clId="{55CAC796-6436-4E9C-8903-4DF3E0430A0F}" dt="2022-10-29T07:13:30.369" v="41199"/>
        <pc:sldMkLst>
          <pc:docMk/>
          <pc:sldMk cId="1639257601" sldId="394"/>
        </pc:sldMkLst>
        <pc:spChg chg="mod">
          <ac:chgData name="Lucas Jellema" userId="7e183fbb-84e0-44b3-9b03-0792bc8d162b" providerId="ADAL" clId="{55CAC796-6436-4E9C-8903-4DF3E0430A0F}" dt="2022-10-26T07:12:41.930" v="25739" actId="20577"/>
          <ac:spMkLst>
            <pc:docMk/>
            <pc:sldMk cId="1639257601" sldId="394"/>
            <ac:spMk id="2" creationId="{D3DB1897-DC53-FFE2-006D-6A98274B2C5A}"/>
          </ac:spMkLst>
        </pc:spChg>
        <pc:spChg chg="mod ord">
          <ac:chgData name="Lucas Jellema" userId="7e183fbb-84e0-44b3-9b03-0792bc8d162b" providerId="ADAL" clId="{55CAC796-6436-4E9C-8903-4DF3E0430A0F}" dt="2022-10-29T07:12:58.011" v="41193" actId="167"/>
          <ac:spMkLst>
            <pc:docMk/>
            <pc:sldMk cId="1639257601" sldId="394"/>
            <ac:spMk id="3" creationId="{AC774C85-BB61-9A9F-B3E7-76EE1985039A}"/>
          </ac:spMkLst>
        </pc:spChg>
        <pc:picChg chg="add mod">
          <ac:chgData name="Lucas Jellema" userId="7e183fbb-84e0-44b3-9b03-0792bc8d162b" providerId="ADAL" clId="{55CAC796-6436-4E9C-8903-4DF3E0430A0F}" dt="2022-10-29T07:13:06.839" v="41194"/>
          <ac:picMkLst>
            <pc:docMk/>
            <pc:sldMk cId="1639257601" sldId="394"/>
            <ac:picMk id="11266" creationId="{E59519AE-F903-DF1C-BF56-0C276678AB4E}"/>
          </ac:picMkLst>
        </pc:picChg>
        <pc:picChg chg="add mod">
          <ac:chgData name="Lucas Jellema" userId="7e183fbb-84e0-44b3-9b03-0792bc8d162b" providerId="ADAL" clId="{55CAC796-6436-4E9C-8903-4DF3E0430A0F}" dt="2022-10-26T07:15:46.332" v="25841" actId="1076"/>
          <ac:picMkLst>
            <pc:docMk/>
            <pc:sldMk cId="1639257601" sldId="394"/>
            <ac:picMk id="11268" creationId="{802171C3-4F35-E959-85E2-0CD8697A52B3}"/>
          </ac:picMkLst>
        </pc:picChg>
        <pc:picChg chg="add mod">
          <ac:chgData name="Lucas Jellema" userId="7e183fbb-84e0-44b3-9b03-0792bc8d162b" providerId="ADAL" clId="{55CAC796-6436-4E9C-8903-4DF3E0430A0F}" dt="2022-10-26T07:15:56.844" v="25844" actId="14100"/>
          <ac:picMkLst>
            <pc:docMk/>
            <pc:sldMk cId="1639257601" sldId="394"/>
            <ac:picMk id="11270" creationId="{04BA753A-8360-09F3-D411-7600278AA080}"/>
          </ac:picMkLst>
        </pc:picChg>
        <pc:picChg chg="add mod">
          <ac:chgData name="Lucas Jellema" userId="7e183fbb-84e0-44b3-9b03-0792bc8d162b" providerId="ADAL" clId="{55CAC796-6436-4E9C-8903-4DF3E0430A0F}" dt="2022-10-26T07:15:58.180" v="25845" actId="1076"/>
          <ac:picMkLst>
            <pc:docMk/>
            <pc:sldMk cId="1639257601" sldId="394"/>
            <ac:picMk id="11272" creationId="{5082FFB4-9B79-41E0-9A5E-1AC4D139576E}"/>
          </ac:picMkLst>
        </pc:picChg>
        <pc:picChg chg="add mod">
          <ac:chgData name="Lucas Jellema" userId="7e183fbb-84e0-44b3-9b03-0792bc8d162b" providerId="ADAL" clId="{55CAC796-6436-4E9C-8903-4DF3E0430A0F}" dt="2022-10-26T07:15:40.517" v="25838" actId="1076"/>
          <ac:picMkLst>
            <pc:docMk/>
            <pc:sldMk cId="1639257601" sldId="394"/>
            <ac:picMk id="11274" creationId="{AB9C768D-B6E3-34A5-3A73-06551BA3B5DD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9T05:40:47.033" v="40258"/>
        <pc:sldMkLst>
          <pc:docMk/>
          <pc:sldMk cId="1632147214" sldId="395"/>
        </pc:sldMkLst>
        <pc:spChg chg="mod">
          <ac:chgData name="Lucas Jellema" userId="7e183fbb-84e0-44b3-9b03-0792bc8d162b" providerId="ADAL" clId="{55CAC796-6436-4E9C-8903-4DF3E0430A0F}" dt="2022-10-26T07:21:04.300" v="26288" actId="6549"/>
          <ac:spMkLst>
            <pc:docMk/>
            <pc:sldMk cId="1632147214" sldId="395"/>
            <ac:spMk id="2" creationId="{F75CAADA-5887-F808-88E5-B040187DBD36}"/>
          </ac:spMkLst>
        </pc:spChg>
        <pc:spChg chg="mod">
          <ac:chgData name="Lucas Jellema" userId="7e183fbb-84e0-44b3-9b03-0792bc8d162b" providerId="ADAL" clId="{55CAC796-6436-4E9C-8903-4DF3E0430A0F}" dt="2022-10-26T07:24:11.922" v="26301" actId="20577"/>
          <ac:spMkLst>
            <pc:docMk/>
            <pc:sldMk cId="1632147214" sldId="395"/>
            <ac:spMk id="3" creationId="{46DF7ED6-78D2-3789-715F-5A76B269B68D}"/>
          </ac:spMkLst>
        </pc:spChg>
        <pc:picChg chg="add mod">
          <ac:chgData name="Lucas Jellema" userId="7e183fbb-84e0-44b3-9b03-0792bc8d162b" providerId="ADAL" clId="{55CAC796-6436-4E9C-8903-4DF3E0430A0F}" dt="2022-10-26T07:23:46.403" v="26297" actId="1076"/>
          <ac:picMkLst>
            <pc:docMk/>
            <pc:sldMk cId="1632147214" sldId="395"/>
            <ac:picMk id="12290" creationId="{E59B317F-DFE6-03C7-997F-425338806276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6T07:55:38.202" v="26884" actId="1076"/>
        <pc:sldMkLst>
          <pc:docMk/>
          <pc:sldMk cId="2028456383" sldId="396"/>
        </pc:sldMkLst>
        <pc:spChg chg="mod">
          <ac:chgData name="Lucas Jellema" userId="7e183fbb-84e0-44b3-9b03-0792bc8d162b" providerId="ADAL" clId="{55CAC796-6436-4E9C-8903-4DF3E0430A0F}" dt="2022-10-26T07:24:32.517" v="26334" actId="20577"/>
          <ac:spMkLst>
            <pc:docMk/>
            <pc:sldMk cId="2028456383" sldId="396"/>
            <ac:spMk id="2" creationId="{AD0DBF48-CF3C-8000-A64A-E7EFB0673CB2}"/>
          </ac:spMkLst>
        </pc:spChg>
        <pc:spChg chg="mod">
          <ac:chgData name="Lucas Jellema" userId="7e183fbb-84e0-44b3-9b03-0792bc8d162b" providerId="ADAL" clId="{55CAC796-6436-4E9C-8903-4DF3E0430A0F}" dt="2022-10-26T07:55:21.590" v="26878" actId="20577"/>
          <ac:spMkLst>
            <pc:docMk/>
            <pc:sldMk cId="2028456383" sldId="396"/>
            <ac:spMk id="3" creationId="{CC7D9057-0F64-1E4E-1319-EDE12843A8C2}"/>
          </ac:spMkLst>
        </pc:spChg>
        <pc:picChg chg="add mod">
          <ac:chgData name="Lucas Jellema" userId="7e183fbb-84e0-44b3-9b03-0792bc8d162b" providerId="ADAL" clId="{55CAC796-6436-4E9C-8903-4DF3E0430A0F}" dt="2022-10-26T07:55:31.333" v="26882" actId="1076"/>
          <ac:picMkLst>
            <pc:docMk/>
            <pc:sldMk cId="2028456383" sldId="396"/>
            <ac:picMk id="13314" creationId="{FBA9237F-D881-D8A4-DCC7-53310FEB5C9C}"/>
          </ac:picMkLst>
        </pc:picChg>
        <pc:picChg chg="add mod">
          <ac:chgData name="Lucas Jellema" userId="7e183fbb-84e0-44b3-9b03-0792bc8d162b" providerId="ADAL" clId="{55CAC796-6436-4E9C-8903-4DF3E0430A0F}" dt="2022-10-26T07:37:42.091" v="26866" actId="1076"/>
          <ac:picMkLst>
            <pc:docMk/>
            <pc:sldMk cId="2028456383" sldId="396"/>
            <ac:picMk id="13316" creationId="{9DFBA7F2-45D4-C44D-12C6-9A4DDBA5DE0D}"/>
          </ac:picMkLst>
        </pc:picChg>
        <pc:picChg chg="add mod">
          <ac:chgData name="Lucas Jellema" userId="7e183fbb-84e0-44b3-9b03-0792bc8d162b" providerId="ADAL" clId="{55CAC796-6436-4E9C-8903-4DF3E0430A0F}" dt="2022-10-26T07:55:38.202" v="26884" actId="1076"/>
          <ac:picMkLst>
            <pc:docMk/>
            <pc:sldMk cId="2028456383" sldId="396"/>
            <ac:picMk id="13318" creationId="{9058F938-F882-B15F-0DB7-7645B4B68406}"/>
          </ac:picMkLst>
        </pc:picChg>
      </pc:sldChg>
      <pc:sldChg chg="addSp modSp new mod ord modClrScheme modAnim chgLayout">
        <pc:chgData name="Lucas Jellema" userId="7e183fbb-84e0-44b3-9b03-0792bc8d162b" providerId="ADAL" clId="{55CAC796-6436-4E9C-8903-4DF3E0430A0F}" dt="2022-10-29T05:42:26.086" v="40292" actId="20577"/>
        <pc:sldMkLst>
          <pc:docMk/>
          <pc:sldMk cId="615575269" sldId="397"/>
        </pc:sldMkLst>
        <pc:spChg chg="mod">
          <ac:chgData name="Lucas Jellema" userId="7e183fbb-84e0-44b3-9b03-0792bc8d162b" providerId="ADAL" clId="{55CAC796-6436-4E9C-8903-4DF3E0430A0F}" dt="2022-10-29T05:42:26.086" v="40292" actId="20577"/>
          <ac:spMkLst>
            <pc:docMk/>
            <pc:sldMk cId="615575269" sldId="397"/>
            <ac:spMk id="2" creationId="{760E88DD-817F-D2C9-0EC4-39B6A5D7535A}"/>
          </ac:spMkLst>
        </pc:spChg>
        <pc:spChg chg="mod">
          <ac:chgData name="Lucas Jellema" userId="7e183fbb-84e0-44b3-9b03-0792bc8d162b" providerId="ADAL" clId="{55CAC796-6436-4E9C-8903-4DF3E0430A0F}" dt="2022-10-26T19:39:03.517" v="29009" actId="26606"/>
          <ac:spMkLst>
            <pc:docMk/>
            <pc:sldMk cId="615575269" sldId="397"/>
            <ac:spMk id="3" creationId="{D0167126-D276-BB61-B3BA-46920473AE4E}"/>
          </ac:spMkLst>
        </pc:spChg>
        <pc:spChg chg="mod">
          <ac:chgData name="Lucas Jellema" userId="7e183fbb-84e0-44b3-9b03-0792bc8d162b" providerId="ADAL" clId="{55CAC796-6436-4E9C-8903-4DF3E0430A0F}" dt="2022-10-26T19:39:03.517" v="29009" actId="26606"/>
          <ac:spMkLst>
            <pc:docMk/>
            <pc:sldMk cId="615575269" sldId="397"/>
            <ac:spMk id="4" creationId="{B34EC95D-91FD-FA8E-0C4A-9E7F5CAA19B2}"/>
          </ac:spMkLst>
        </pc:spChg>
        <pc:spChg chg="mod">
          <ac:chgData name="Lucas Jellema" userId="7e183fbb-84e0-44b3-9b03-0792bc8d162b" providerId="ADAL" clId="{55CAC796-6436-4E9C-8903-4DF3E0430A0F}" dt="2022-10-26T19:39:03.517" v="29009" actId="26606"/>
          <ac:spMkLst>
            <pc:docMk/>
            <pc:sldMk cId="615575269" sldId="397"/>
            <ac:spMk id="5" creationId="{19395CC6-B054-EE3D-3952-72575081B166}"/>
          </ac:spMkLst>
        </pc:spChg>
        <pc:spChg chg="add mod">
          <ac:chgData name="Lucas Jellema" userId="7e183fbb-84e0-44b3-9b03-0792bc8d162b" providerId="ADAL" clId="{55CAC796-6436-4E9C-8903-4DF3E0430A0F}" dt="2022-10-29T05:42:01.694" v="40272" actId="1037"/>
          <ac:spMkLst>
            <pc:docMk/>
            <pc:sldMk cId="615575269" sldId="397"/>
            <ac:spMk id="6" creationId="{31337152-76FA-DB82-7B08-8CF3159C3251}"/>
          </ac:spMkLst>
        </pc:spChg>
        <pc:picChg chg="add mod">
          <ac:chgData name="Lucas Jellema" userId="7e183fbb-84e0-44b3-9b03-0792bc8d162b" providerId="ADAL" clId="{55CAC796-6436-4E9C-8903-4DF3E0430A0F}" dt="2022-10-26T19:39:03.517" v="29009" actId="26606"/>
          <ac:picMkLst>
            <pc:docMk/>
            <pc:sldMk cId="615575269" sldId="397"/>
            <ac:picMk id="19458" creationId="{AEB9046A-8599-0CA5-E7EC-5D575AADC886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7T04:58:03.315" v="29243"/>
        <pc:sldMkLst>
          <pc:docMk/>
          <pc:sldMk cId="1816937338" sldId="398"/>
        </pc:sldMkLst>
        <pc:spChg chg="mod">
          <ac:chgData name="Lucas Jellema" userId="7e183fbb-84e0-44b3-9b03-0792bc8d162b" providerId="ADAL" clId="{55CAC796-6436-4E9C-8903-4DF3E0430A0F}" dt="2022-10-26T10:46:57.466" v="27886" actId="20577"/>
          <ac:spMkLst>
            <pc:docMk/>
            <pc:sldMk cId="1816937338" sldId="398"/>
            <ac:spMk id="2" creationId="{85DC029D-3A17-0168-7FDE-84E29926A0AA}"/>
          </ac:spMkLst>
        </pc:spChg>
        <pc:spChg chg="mod">
          <ac:chgData name="Lucas Jellema" userId="7e183fbb-84e0-44b3-9b03-0792bc8d162b" providerId="ADAL" clId="{55CAC796-6436-4E9C-8903-4DF3E0430A0F}" dt="2022-10-26T10:47:23.178" v="28011" actId="5793"/>
          <ac:spMkLst>
            <pc:docMk/>
            <pc:sldMk cId="1816937338" sldId="398"/>
            <ac:spMk id="3" creationId="{8BC5C698-6C96-FAC4-5993-63B9E2C2A790}"/>
          </ac:spMkLst>
        </pc:spChg>
        <pc:spChg chg="add mod">
          <ac:chgData name="Lucas Jellema" userId="7e183fbb-84e0-44b3-9b03-0792bc8d162b" providerId="ADAL" clId="{55CAC796-6436-4E9C-8903-4DF3E0430A0F}" dt="2022-10-27T04:56:29.423" v="29220" actId="1076"/>
          <ac:spMkLst>
            <pc:docMk/>
            <pc:sldMk cId="1816937338" sldId="398"/>
            <ac:spMk id="7" creationId="{AAC85043-2AE5-BF5F-27DE-F9BCF702A5CA}"/>
          </ac:spMkLst>
        </pc:spChg>
        <pc:spChg chg="add del">
          <ac:chgData name="Lucas Jellema" userId="7e183fbb-84e0-44b3-9b03-0792bc8d162b" providerId="ADAL" clId="{55CAC796-6436-4E9C-8903-4DF3E0430A0F}" dt="2022-10-26T10:40:38.242" v="27186"/>
          <ac:spMkLst>
            <pc:docMk/>
            <pc:sldMk cId="1816937338" sldId="398"/>
            <ac:spMk id="8" creationId="{62E061C0-12CD-62B4-D4E4-3930DFDE1200}"/>
          </ac:spMkLst>
        </pc:spChg>
        <pc:spChg chg="add mod">
          <ac:chgData name="Lucas Jellema" userId="7e183fbb-84e0-44b3-9b03-0792bc8d162b" providerId="ADAL" clId="{55CAC796-6436-4E9C-8903-4DF3E0430A0F}" dt="2022-10-27T04:57:59.867" v="29242" actId="14100"/>
          <ac:spMkLst>
            <pc:docMk/>
            <pc:sldMk cId="1816937338" sldId="398"/>
            <ac:spMk id="10" creationId="{25CB4BD9-8F9C-8B3B-BD8F-A721985A905E}"/>
          </ac:spMkLst>
        </pc:spChg>
        <pc:spChg chg="add mod">
          <ac:chgData name="Lucas Jellema" userId="7e183fbb-84e0-44b3-9b03-0792bc8d162b" providerId="ADAL" clId="{55CAC796-6436-4E9C-8903-4DF3E0430A0F}" dt="2022-10-27T04:56:52.442" v="29230" actId="20577"/>
          <ac:spMkLst>
            <pc:docMk/>
            <pc:sldMk cId="1816937338" sldId="398"/>
            <ac:spMk id="13" creationId="{E4A21D3B-2C28-3526-9B45-1C93245C8D7D}"/>
          </ac:spMkLst>
        </pc:spChg>
        <pc:spChg chg="add mod">
          <ac:chgData name="Lucas Jellema" userId="7e183fbb-84e0-44b3-9b03-0792bc8d162b" providerId="ADAL" clId="{55CAC796-6436-4E9C-8903-4DF3E0430A0F}" dt="2022-10-27T04:57:03.023" v="29234" actId="13822"/>
          <ac:spMkLst>
            <pc:docMk/>
            <pc:sldMk cId="1816937338" sldId="398"/>
            <ac:spMk id="14" creationId="{F5316DFA-E6F0-22D2-638B-6EB48902241C}"/>
          </ac:spMkLst>
        </pc:spChg>
        <pc:spChg chg="add mod">
          <ac:chgData name="Lucas Jellema" userId="7e183fbb-84e0-44b3-9b03-0792bc8d162b" providerId="ADAL" clId="{55CAC796-6436-4E9C-8903-4DF3E0430A0F}" dt="2022-10-27T04:57:08.340" v="29237" actId="13822"/>
          <ac:spMkLst>
            <pc:docMk/>
            <pc:sldMk cId="1816937338" sldId="398"/>
            <ac:spMk id="15" creationId="{5A0F212D-20E7-266D-22FB-B66C07E81148}"/>
          </ac:spMkLst>
        </pc:spChg>
        <pc:picChg chg="add mod">
          <ac:chgData name="Lucas Jellema" userId="7e183fbb-84e0-44b3-9b03-0792bc8d162b" providerId="ADAL" clId="{55CAC796-6436-4E9C-8903-4DF3E0430A0F}" dt="2022-10-27T04:56:29.423" v="29220" actId="1076"/>
          <ac:picMkLst>
            <pc:docMk/>
            <pc:sldMk cId="1816937338" sldId="398"/>
            <ac:picMk id="6" creationId="{4E667328-9D8D-C17E-31C9-9B52D95C48AB}"/>
          </ac:picMkLst>
        </pc:picChg>
        <pc:picChg chg="add del mod">
          <ac:chgData name="Lucas Jellema" userId="7e183fbb-84e0-44b3-9b03-0792bc8d162b" providerId="ADAL" clId="{55CAC796-6436-4E9C-8903-4DF3E0430A0F}" dt="2022-10-27T04:57:55.134" v="29241" actId="478"/>
          <ac:picMkLst>
            <pc:docMk/>
            <pc:sldMk cId="1816937338" sldId="398"/>
            <ac:picMk id="9" creationId="{B4ED7100-077C-C72C-5E29-BC0E6A84634E}"/>
          </ac:picMkLst>
        </pc:picChg>
        <pc:picChg chg="add mod">
          <ac:chgData name="Lucas Jellema" userId="7e183fbb-84e0-44b3-9b03-0792bc8d162b" providerId="ADAL" clId="{55CAC796-6436-4E9C-8903-4DF3E0430A0F}" dt="2022-10-27T04:57:20.169" v="29238" actId="1076"/>
          <ac:picMkLst>
            <pc:docMk/>
            <pc:sldMk cId="1816937338" sldId="398"/>
            <ac:picMk id="12" creationId="{E47096A3-7A07-56D2-93FA-E5ED6CAD7C85}"/>
          </ac:picMkLst>
        </pc:picChg>
      </pc:sldChg>
      <pc:sldChg chg="modSp add mod modAnim">
        <pc:chgData name="Lucas Jellema" userId="7e183fbb-84e0-44b3-9b03-0792bc8d162b" providerId="ADAL" clId="{55CAC796-6436-4E9C-8903-4DF3E0430A0F}" dt="2022-10-27T04:58:40.423" v="29281" actId="20577"/>
        <pc:sldMkLst>
          <pc:docMk/>
          <pc:sldMk cId="1932951767" sldId="399"/>
        </pc:sldMkLst>
        <pc:spChg chg="mod">
          <ac:chgData name="Lucas Jellema" userId="7e183fbb-84e0-44b3-9b03-0792bc8d162b" providerId="ADAL" clId="{55CAC796-6436-4E9C-8903-4DF3E0430A0F}" dt="2022-10-27T04:58:40.423" v="29281" actId="20577"/>
          <ac:spMkLst>
            <pc:docMk/>
            <pc:sldMk cId="1932951767" sldId="399"/>
            <ac:spMk id="3" creationId="{8BC5C698-6C96-FAC4-5993-63B9E2C2A790}"/>
          </ac:spMkLst>
        </pc:spChg>
      </pc:sldChg>
      <pc:sldChg chg="modSp new del mod">
        <pc:chgData name="Lucas Jellema" userId="7e183fbb-84e0-44b3-9b03-0792bc8d162b" providerId="ADAL" clId="{55CAC796-6436-4E9C-8903-4DF3E0430A0F}" dt="2022-10-26T17:26:10.955" v="28217" actId="47"/>
        <pc:sldMkLst>
          <pc:docMk/>
          <pc:sldMk cId="1651570254" sldId="400"/>
        </pc:sldMkLst>
        <pc:spChg chg="mod">
          <ac:chgData name="Lucas Jellema" userId="7e183fbb-84e0-44b3-9b03-0792bc8d162b" providerId="ADAL" clId="{55CAC796-6436-4E9C-8903-4DF3E0430A0F}" dt="2022-10-26T17:07:22.362" v="28019" actId="20577"/>
          <ac:spMkLst>
            <pc:docMk/>
            <pc:sldMk cId="1651570254" sldId="400"/>
            <ac:spMk id="2" creationId="{EC0E35B9-81E5-19ED-E1A3-8E6727D82146}"/>
          </ac:spMkLst>
        </pc:spChg>
      </pc:sldChg>
      <pc:sldChg chg="addSp modSp new mod modClrScheme chgLayout">
        <pc:chgData name="Lucas Jellema" userId="7e183fbb-84e0-44b3-9b03-0792bc8d162b" providerId="ADAL" clId="{55CAC796-6436-4E9C-8903-4DF3E0430A0F}" dt="2022-10-26T17:09:34.146" v="28097" actId="1076"/>
        <pc:sldMkLst>
          <pc:docMk/>
          <pc:sldMk cId="3848579659" sldId="401"/>
        </pc:sldMkLst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2" creationId="{EC0003BD-FFCF-3AA7-9282-5C21E4AD8690}"/>
          </ac:spMkLst>
        </pc:spChg>
        <pc:spChg chg="mod">
          <ac:chgData name="Lucas Jellema" userId="7e183fbb-84e0-44b3-9b03-0792bc8d162b" providerId="ADAL" clId="{55CAC796-6436-4E9C-8903-4DF3E0430A0F}" dt="2022-10-26T17:08:57.408" v="28095" actId="20577"/>
          <ac:spMkLst>
            <pc:docMk/>
            <pc:sldMk cId="3848579659" sldId="401"/>
            <ac:spMk id="3" creationId="{6CD4AC7F-D8DB-4488-C418-EB345C8D0D78}"/>
          </ac:spMkLst>
        </pc:spChg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4" creationId="{F553CFAC-8168-2999-9828-BE3E7B8644F6}"/>
          </ac:spMkLst>
        </pc:spChg>
        <pc:spChg chg="mod">
          <ac:chgData name="Lucas Jellema" userId="7e183fbb-84e0-44b3-9b03-0792bc8d162b" providerId="ADAL" clId="{55CAC796-6436-4E9C-8903-4DF3E0430A0F}" dt="2022-10-26T17:08:37.146" v="28089" actId="26606"/>
          <ac:spMkLst>
            <pc:docMk/>
            <pc:sldMk cId="3848579659" sldId="401"/>
            <ac:spMk id="5" creationId="{EC2D5E05-D5CD-1971-D3A8-8637D57789D2}"/>
          </ac:spMkLst>
        </pc:spChg>
        <pc:picChg chg="add mod">
          <ac:chgData name="Lucas Jellema" userId="7e183fbb-84e0-44b3-9b03-0792bc8d162b" providerId="ADAL" clId="{55CAC796-6436-4E9C-8903-4DF3E0430A0F}" dt="2022-10-26T17:08:37.146" v="28089" actId="26606"/>
          <ac:picMkLst>
            <pc:docMk/>
            <pc:sldMk cId="3848579659" sldId="401"/>
            <ac:picMk id="7" creationId="{C1E698F7-85C5-B725-5CD9-E70354BCBA40}"/>
          </ac:picMkLst>
        </pc:picChg>
        <pc:picChg chg="add mod">
          <ac:chgData name="Lucas Jellema" userId="7e183fbb-84e0-44b3-9b03-0792bc8d162b" providerId="ADAL" clId="{55CAC796-6436-4E9C-8903-4DF3E0430A0F}" dt="2022-10-26T17:09:34.146" v="28097" actId="1076"/>
          <ac:picMkLst>
            <pc:docMk/>
            <pc:sldMk cId="3848579659" sldId="401"/>
            <ac:picMk id="9" creationId="{131D4004-140F-5485-1D98-293AFE9A46FD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6T17:15:03.884" v="28178" actId="1076"/>
        <pc:sldMkLst>
          <pc:docMk/>
          <pc:sldMk cId="1985679986" sldId="402"/>
        </pc:sldMkLst>
        <pc:spChg chg="mod">
          <ac:chgData name="Lucas Jellema" userId="7e183fbb-84e0-44b3-9b03-0792bc8d162b" providerId="ADAL" clId="{55CAC796-6436-4E9C-8903-4DF3E0430A0F}" dt="2022-10-26T17:14:53.508" v="28165" actId="6549"/>
          <ac:spMkLst>
            <pc:docMk/>
            <pc:sldMk cId="1985679986" sldId="402"/>
            <ac:spMk id="3" creationId="{6CD4AC7F-D8DB-4488-C418-EB345C8D0D78}"/>
          </ac:spMkLst>
        </pc:spChg>
        <pc:picChg chg="del">
          <ac:chgData name="Lucas Jellema" userId="7e183fbb-84e0-44b3-9b03-0792bc8d162b" providerId="ADAL" clId="{55CAC796-6436-4E9C-8903-4DF3E0430A0F}" dt="2022-10-26T17:10:16.729" v="28154" actId="478"/>
          <ac:picMkLst>
            <pc:docMk/>
            <pc:sldMk cId="1985679986" sldId="402"/>
            <ac:picMk id="7" creationId="{C1E698F7-85C5-B725-5CD9-E70354BCBA40}"/>
          </ac:picMkLst>
        </pc:picChg>
        <pc:picChg chg="add mod">
          <ac:chgData name="Lucas Jellema" userId="7e183fbb-84e0-44b3-9b03-0792bc8d162b" providerId="ADAL" clId="{55CAC796-6436-4E9C-8903-4DF3E0430A0F}" dt="2022-10-26T17:15:03.884" v="28178" actId="1076"/>
          <ac:picMkLst>
            <pc:docMk/>
            <pc:sldMk cId="1985679986" sldId="402"/>
            <ac:picMk id="8" creationId="{9C98B75A-7C14-5B06-F5BC-72F1CAB9AC27}"/>
          </ac:picMkLst>
        </pc:picChg>
        <pc:picChg chg="del">
          <ac:chgData name="Lucas Jellema" userId="7e183fbb-84e0-44b3-9b03-0792bc8d162b" providerId="ADAL" clId="{55CAC796-6436-4E9C-8903-4DF3E0430A0F}" dt="2022-10-26T17:10:21.693" v="28155" actId="478"/>
          <ac:picMkLst>
            <pc:docMk/>
            <pc:sldMk cId="1985679986" sldId="402"/>
            <ac:picMk id="9" creationId="{131D4004-140F-5485-1D98-293AFE9A46FD}"/>
          </ac:picMkLst>
        </pc:picChg>
        <pc:picChg chg="add mod">
          <ac:chgData name="Lucas Jellema" userId="7e183fbb-84e0-44b3-9b03-0792bc8d162b" providerId="ADAL" clId="{55CAC796-6436-4E9C-8903-4DF3E0430A0F}" dt="2022-10-26T17:14:58.783" v="28176" actId="1036"/>
          <ac:picMkLst>
            <pc:docMk/>
            <pc:sldMk cId="1985679986" sldId="402"/>
            <ac:picMk id="11" creationId="{660A6559-06E5-ACF7-E9DB-6B7B50651D7A}"/>
          </ac:picMkLst>
        </pc:picChg>
      </pc:sldChg>
      <pc:sldChg chg="addSp delSp modSp new mod modClrScheme modAnim chgLayout modNotesTx">
        <pc:chgData name="Lucas Jellema" userId="7e183fbb-84e0-44b3-9b03-0792bc8d162b" providerId="ADAL" clId="{55CAC796-6436-4E9C-8903-4DF3E0430A0F}" dt="2022-10-26T17:25:52.899" v="28216"/>
        <pc:sldMkLst>
          <pc:docMk/>
          <pc:sldMk cId="2479888814" sldId="403"/>
        </pc:sldMkLst>
        <pc:spChg chg="del 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2" creationId="{7DB1F817-1495-D3E4-B934-E351FF76EDEC}"/>
          </ac:spMkLst>
        </pc:spChg>
        <pc:spChg chg="del 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3" creationId="{3D7F2C9C-5DD0-3954-5D0B-2A82F6341F24}"/>
          </ac:spMkLst>
        </pc:spChg>
        <pc:spChg chg="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4" creationId="{23D8674C-3D4A-C7F9-2A0D-FF47506FF064}"/>
          </ac:spMkLst>
        </pc:spChg>
        <pc:spChg chg="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5" creationId="{64EEAC8F-8011-EF72-74FA-F73E6B256399}"/>
          </ac:spMkLst>
        </pc:spChg>
        <pc:spChg chg="del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6" creationId="{D60050DC-0F1E-CFD3-3BD9-2AC667FD9049}"/>
          </ac:spMkLst>
        </pc:spChg>
        <pc:spChg chg="add mod ord">
          <ac:chgData name="Lucas Jellema" userId="7e183fbb-84e0-44b3-9b03-0792bc8d162b" providerId="ADAL" clId="{55CAC796-6436-4E9C-8903-4DF3E0430A0F}" dt="2022-10-26T17:16:00.794" v="28196" actId="20577"/>
          <ac:spMkLst>
            <pc:docMk/>
            <pc:sldMk cId="2479888814" sldId="403"/>
            <ac:spMk id="7" creationId="{092B3F2F-1C65-C22F-33C4-B6855B1E8B96}"/>
          </ac:spMkLst>
        </pc:spChg>
        <pc:spChg chg="add mod ord">
          <ac:chgData name="Lucas Jellema" userId="7e183fbb-84e0-44b3-9b03-0792bc8d162b" providerId="ADAL" clId="{55CAC796-6436-4E9C-8903-4DF3E0430A0F}" dt="2022-10-26T17:15:39.121" v="28180" actId="700"/>
          <ac:spMkLst>
            <pc:docMk/>
            <pc:sldMk cId="2479888814" sldId="403"/>
            <ac:spMk id="8" creationId="{A3E5EA0B-4511-E528-5DF9-C4D61572BA44}"/>
          </ac:spMkLst>
        </pc:spChg>
        <pc:picChg chg="add mod">
          <ac:chgData name="Lucas Jellema" userId="7e183fbb-84e0-44b3-9b03-0792bc8d162b" providerId="ADAL" clId="{55CAC796-6436-4E9C-8903-4DF3E0430A0F}" dt="2022-10-26T17:25:19.039" v="28212" actId="1076"/>
          <ac:picMkLst>
            <pc:docMk/>
            <pc:sldMk cId="2479888814" sldId="403"/>
            <ac:picMk id="9" creationId="{5B0B765F-36E3-9582-A9D2-7D81CD531F59}"/>
          </ac:picMkLst>
        </pc:picChg>
        <pc:picChg chg="add mod">
          <ac:chgData name="Lucas Jellema" userId="7e183fbb-84e0-44b3-9b03-0792bc8d162b" providerId="ADAL" clId="{55CAC796-6436-4E9C-8903-4DF3E0430A0F}" dt="2022-10-26T17:23:56.201" v="28199" actId="1076"/>
          <ac:picMkLst>
            <pc:docMk/>
            <pc:sldMk cId="2479888814" sldId="403"/>
            <ac:picMk id="15362" creationId="{5F218821-45B7-D244-2C69-93FDE0742BBF}"/>
          </ac:picMkLst>
        </pc:picChg>
        <pc:picChg chg="add mod">
          <ac:chgData name="Lucas Jellema" userId="7e183fbb-84e0-44b3-9b03-0792bc8d162b" providerId="ADAL" clId="{55CAC796-6436-4E9C-8903-4DF3E0430A0F}" dt="2022-10-26T17:25:06.724" v="28209" actId="1076"/>
          <ac:picMkLst>
            <pc:docMk/>
            <pc:sldMk cId="2479888814" sldId="403"/>
            <ac:picMk id="15364" creationId="{A84BBFD7-8D6A-5DD6-1847-7079AD196171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09:01:50.714" v="32339" actId="20577"/>
        <pc:sldMkLst>
          <pc:docMk/>
          <pc:sldMk cId="1380542784" sldId="404"/>
        </pc:sldMkLst>
        <pc:spChg chg="mod">
          <ac:chgData name="Lucas Jellema" userId="7e183fbb-84e0-44b3-9b03-0792bc8d162b" providerId="ADAL" clId="{55CAC796-6436-4E9C-8903-4DF3E0430A0F}" dt="2022-10-26T19:24:35.477" v="28802" actId="20577"/>
          <ac:spMkLst>
            <pc:docMk/>
            <pc:sldMk cId="1380542784" sldId="404"/>
            <ac:spMk id="2" creationId="{98447010-E8C4-AF1C-E8A6-434C9996F74B}"/>
          </ac:spMkLst>
        </pc:spChg>
        <pc:spChg chg="mod">
          <ac:chgData name="Lucas Jellema" userId="7e183fbb-84e0-44b3-9b03-0792bc8d162b" providerId="ADAL" clId="{55CAC796-6436-4E9C-8903-4DF3E0430A0F}" dt="2022-10-27T09:01:50.714" v="32339" actId="20577"/>
          <ac:spMkLst>
            <pc:docMk/>
            <pc:sldMk cId="1380542784" sldId="404"/>
            <ac:spMk id="3" creationId="{C12875A0-345E-40B3-41A3-8A70DCA9AB55}"/>
          </ac:spMkLst>
        </pc:spChg>
        <pc:picChg chg="add mod">
          <ac:chgData name="Lucas Jellema" userId="7e183fbb-84e0-44b3-9b03-0792bc8d162b" providerId="ADAL" clId="{55CAC796-6436-4E9C-8903-4DF3E0430A0F}" dt="2022-10-27T09:01:44.411" v="32338" actId="14100"/>
          <ac:picMkLst>
            <pc:docMk/>
            <pc:sldMk cId="1380542784" sldId="404"/>
            <ac:picMk id="6" creationId="{2C432D46-2838-3431-6EF5-EE1CEFA194A5}"/>
          </ac:picMkLst>
        </pc:picChg>
        <pc:picChg chg="add mod">
          <ac:chgData name="Lucas Jellema" userId="7e183fbb-84e0-44b3-9b03-0792bc8d162b" providerId="ADAL" clId="{55CAC796-6436-4E9C-8903-4DF3E0430A0F}" dt="2022-10-27T09:01:35.755" v="32334" actId="1076"/>
          <ac:picMkLst>
            <pc:docMk/>
            <pc:sldMk cId="1380542784" sldId="404"/>
            <ac:picMk id="16386" creationId="{57C3618C-3480-8520-0374-8662AD618D7E}"/>
          </ac:picMkLst>
        </pc:picChg>
        <pc:picChg chg="add mod">
          <ac:chgData name="Lucas Jellema" userId="7e183fbb-84e0-44b3-9b03-0792bc8d162b" providerId="ADAL" clId="{55CAC796-6436-4E9C-8903-4DF3E0430A0F}" dt="2022-10-27T09:01:39.990" v="32336" actId="1076"/>
          <ac:picMkLst>
            <pc:docMk/>
            <pc:sldMk cId="1380542784" sldId="404"/>
            <ac:picMk id="16388" creationId="{666536A6-A79E-A0A6-00DC-C0B5971F7C17}"/>
          </ac:picMkLst>
        </pc:picChg>
      </pc:sldChg>
      <pc:sldChg chg="addSp delSp modSp new mod modAnim modNotesTx">
        <pc:chgData name="Lucas Jellema" userId="7e183fbb-84e0-44b3-9b03-0792bc8d162b" providerId="ADAL" clId="{55CAC796-6436-4E9C-8903-4DF3E0430A0F}" dt="2022-10-27T16:35:39.732" v="34171" actId="1076"/>
        <pc:sldMkLst>
          <pc:docMk/>
          <pc:sldMk cId="1249369976" sldId="405"/>
        </pc:sldMkLst>
        <pc:spChg chg="mod">
          <ac:chgData name="Lucas Jellema" userId="7e183fbb-84e0-44b3-9b03-0792bc8d162b" providerId="ADAL" clId="{55CAC796-6436-4E9C-8903-4DF3E0430A0F}" dt="2022-10-26T20:13:04.704" v="29023" actId="20577"/>
          <ac:spMkLst>
            <pc:docMk/>
            <pc:sldMk cId="1249369976" sldId="405"/>
            <ac:spMk id="2" creationId="{DEAE44BE-40B6-857E-1731-94580A6E8CA4}"/>
          </ac:spMkLst>
        </pc:spChg>
        <pc:spChg chg="mod">
          <ac:chgData name="Lucas Jellema" userId="7e183fbb-84e0-44b3-9b03-0792bc8d162b" providerId="ADAL" clId="{55CAC796-6436-4E9C-8903-4DF3E0430A0F}" dt="2022-10-27T16:21:32.809" v="34131" actId="20577"/>
          <ac:spMkLst>
            <pc:docMk/>
            <pc:sldMk cId="1249369976" sldId="405"/>
            <ac:spMk id="3" creationId="{1542AFF2-0ECB-EFED-8380-813592CCEC87}"/>
          </ac:spMkLst>
        </pc:spChg>
        <pc:spChg chg="add del">
          <ac:chgData name="Lucas Jellema" userId="7e183fbb-84e0-44b3-9b03-0792bc8d162b" providerId="ADAL" clId="{55CAC796-6436-4E9C-8903-4DF3E0430A0F}" dt="2022-10-27T09:48:41.148" v="33811"/>
          <ac:spMkLst>
            <pc:docMk/>
            <pc:sldMk cId="1249369976" sldId="405"/>
            <ac:spMk id="6" creationId="{7B2CE3B3-6EA3-D63C-0AD9-7FCF3CAFFC3C}"/>
          </ac:spMkLst>
        </pc:spChg>
        <pc:picChg chg="add del mod">
          <ac:chgData name="Lucas Jellema" userId="7e183fbb-84e0-44b3-9b03-0792bc8d162b" providerId="ADAL" clId="{55CAC796-6436-4E9C-8903-4DF3E0430A0F}" dt="2022-10-27T09:48:49.717" v="33814" actId="478"/>
          <ac:picMkLst>
            <pc:docMk/>
            <pc:sldMk cId="1249369976" sldId="405"/>
            <ac:picMk id="7" creationId="{0BF79728-2C29-5DF3-51E0-8BF2A9E321FC}"/>
          </ac:picMkLst>
        </pc:picChg>
        <pc:picChg chg="add mod">
          <ac:chgData name="Lucas Jellema" userId="7e183fbb-84e0-44b3-9b03-0792bc8d162b" providerId="ADAL" clId="{55CAC796-6436-4E9C-8903-4DF3E0430A0F}" dt="2022-10-27T16:00:55.917" v="34061" actId="1076"/>
          <ac:picMkLst>
            <pc:docMk/>
            <pc:sldMk cId="1249369976" sldId="405"/>
            <ac:picMk id="1026" creationId="{2A942C65-A58F-1D01-1D5D-D9B827626CD1}"/>
          </ac:picMkLst>
        </pc:picChg>
        <pc:picChg chg="add mod">
          <ac:chgData name="Lucas Jellema" userId="7e183fbb-84e0-44b3-9b03-0792bc8d162b" providerId="ADAL" clId="{55CAC796-6436-4E9C-8903-4DF3E0430A0F}" dt="2022-10-27T16:21:48.805" v="34136" actId="1076"/>
          <ac:picMkLst>
            <pc:docMk/>
            <pc:sldMk cId="1249369976" sldId="405"/>
            <ac:picMk id="1028" creationId="{5919D401-AEB0-10A7-AD92-33BBD8274718}"/>
          </ac:picMkLst>
        </pc:picChg>
        <pc:picChg chg="add mod">
          <ac:chgData name="Lucas Jellema" userId="7e183fbb-84e0-44b3-9b03-0792bc8d162b" providerId="ADAL" clId="{55CAC796-6436-4E9C-8903-4DF3E0430A0F}" dt="2022-10-27T16:35:39.732" v="34171" actId="1076"/>
          <ac:picMkLst>
            <pc:docMk/>
            <pc:sldMk cId="1249369976" sldId="405"/>
            <ac:picMk id="1030" creationId="{CD93DA5C-DF03-454E-244A-17AD2870F9FD}"/>
          </ac:picMkLst>
        </pc:picChg>
        <pc:picChg chg="add mod">
          <ac:chgData name="Lucas Jellema" userId="7e183fbb-84e0-44b3-9b03-0792bc8d162b" providerId="ADAL" clId="{55CAC796-6436-4E9C-8903-4DF3E0430A0F}" dt="2022-10-27T09:47:49.124" v="33769" actId="14100"/>
          <ac:picMkLst>
            <pc:docMk/>
            <pc:sldMk cId="1249369976" sldId="405"/>
            <ac:picMk id="20482" creationId="{56DFDFCC-B374-2ABF-C3B1-D3049FAB4188}"/>
          </ac:picMkLst>
        </pc:picChg>
        <pc:picChg chg="add del mod">
          <ac:chgData name="Lucas Jellema" userId="7e183fbb-84e0-44b3-9b03-0792bc8d162b" providerId="ADAL" clId="{55CAC796-6436-4E9C-8903-4DF3E0430A0F}" dt="2022-10-26T20:17:05.973" v="29201" actId="478"/>
          <ac:picMkLst>
            <pc:docMk/>
            <pc:sldMk cId="1249369976" sldId="405"/>
            <ac:picMk id="20484" creationId="{87BE4525-EC0D-8437-FAE8-D7C7F00EAF17}"/>
          </ac:picMkLst>
        </pc:picChg>
        <pc:picChg chg="add mod">
          <ac:chgData name="Lucas Jellema" userId="7e183fbb-84e0-44b3-9b03-0792bc8d162b" providerId="ADAL" clId="{55CAC796-6436-4E9C-8903-4DF3E0430A0F}" dt="2022-10-27T16:21:39.333" v="34133" actId="1076"/>
          <ac:picMkLst>
            <pc:docMk/>
            <pc:sldMk cId="1249369976" sldId="405"/>
            <ac:picMk id="20486" creationId="{9B493991-7BF7-70DC-58AE-B7F1961E8236}"/>
          </ac:picMkLst>
        </pc:picChg>
        <pc:picChg chg="add mod">
          <ac:chgData name="Lucas Jellema" userId="7e183fbb-84e0-44b3-9b03-0792bc8d162b" providerId="ADAL" clId="{55CAC796-6436-4E9C-8903-4DF3E0430A0F}" dt="2022-10-27T09:49:27.855" v="33821" actId="1076"/>
          <ac:picMkLst>
            <pc:docMk/>
            <pc:sldMk cId="1249369976" sldId="405"/>
            <ac:picMk id="20490" creationId="{8266D7B0-8AE7-9EAB-C8C5-48D015D4131E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7T09:00:13.230" v="32331" actId="20577"/>
        <pc:sldMkLst>
          <pc:docMk/>
          <pc:sldMk cId="1006626480" sldId="406"/>
        </pc:sldMkLst>
        <pc:spChg chg="del">
          <ac:chgData name="Lucas Jellema" userId="7e183fbb-84e0-44b3-9b03-0792bc8d162b" providerId="ADAL" clId="{55CAC796-6436-4E9C-8903-4DF3E0430A0F}" dt="2022-10-27T08:59:54.797" v="32293" actId="26606"/>
          <ac:spMkLst>
            <pc:docMk/>
            <pc:sldMk cId="1006626480" sldId="406"/>
            <ac:spMk id="2" creationId="{E8F0BE52-3A28-3F97-8509-EB24A565A0E4}"/>
          </ac:spMkLst>
        </pc:spChg>
        <pc:spChg chg="del">
          <ac:chgData name="Lucas Jellema" userId="7e183fbb-84e0-44b3-9b03-0792bc8d162b" providerId="ADAL" clId="{55CAC796-6436-4E9C-8903-4DF3E0430A0F}" dt="2022-10-27T08:59:44.040" v="32288"/>
          <ac:spMkLst>
            <pc:docMk/>
            <pc:sldMk cId="1006626480" sldId="406"/>
            <ac:spMk id="3" creationId="{F1B6F876-8036-ED9D-F9AA-39A13164FAFE}"/>
          </ac:spMkLst>
        </pc:spChg>
        <pc:spChg chg="mod">
          <ac:chgData name="Lucas Jellema" userId="7e183fbb-84e0-44b3-9b03-0792bc8d162b" providerId="ADAL" clId="{55CAC796-6436-4E9C-8903-4DF3E0430A0F}" dt="2022-10-27T08:59:54.797" v="32293" actId="26606"/>
          <ac:spMkLst>
            <pc:docMk/>
            <pc:sldMk cId="1006626480" sldId="406"/>
            <ac:spMk id="4" creationId="{E963DE10-2B0F-59EF-4121-40D8E205E0CE}"/>
          </ac:spMkLst>
        </pc:spChg>
        <pc:spChg chg="mod">
          <ac:chgData name="Lucas Jellema" userId="7e183fbb-84e0-44b3-9b03-0792bc8d162b" providerId="ADAL" clId="{55CAC796-6436-4E9C-8903-4DF3E0430A0F}" dt="2022-10-27T08:59:54.797" v="32293" actId="26606"/>
          <ac:spMkLst>
            <pc:docMk/>
            <pc:sldMk cId="1006626480" sldId="406"/>
            <ac:spMk id="5" creationId="{A1164BA6-F09F-4BF9-9F2E-46852115E62E}"/>
          </ac:spMkLst>
        </pc:spChg>
        <pc:spChg chg="add mod">
          <ac:chgData name="Lucas Jellema" userId="7e183fbb-84e0-44b3-9b03-0792bc8d162b" providerId="ADAL" clId="{55CAC796-6436-4E9C-8903-4DF3E0430A0F}" dt="2022-10-27T09:00:13.230" v="32331" actId="20577"/>
          <ac:spMkLst>
            <pc:docMk/>
            <pc:sldMk cId="1006626480" sldId="406"/>
            <ac:spMk id="14" creationId="{75E673D9-EB11-2A98-ACCE-2E5F2DAB29C0}"/>
          </ac:spMkLst>
        </pc:spChg>
        <pc:picChg chg="add mod ord">
          <ac:chgData name="Lucas Jellema" userId="7e183fbb-84e0-44b3-9b03-0792bc8d162b" providerId="ADAL" clId="{55CAC796-6436-4E9C-8903-4DF3E0430A0F}" dt="2022-10-27T08:59:54.797" v="32293" actId="26606"/>
          <ac:picMkLst>
            <pc:docMk/>
            <pc:sldMk cId="1006626480" sldId="406"/>
            <ac:picMk id="7" creationId="{71E8BB75-B6BF-2B25-B025-58717B5C04D9}"/>
          </ac:picMkLst>
        </pc:picChg>
        <pc:picChg chg="add mod ord">
          <ac:chgData name="Lucas Jellema" userId="7e183fbb-84e0-44b3-9b03-0792bc8d162b" providerId="ADAL" clId="{55CAC796-6436-4E9C-8903-4DF3E0430A0F}" dt="2022-10-27T08:59:54.797" v="32293" actId="26606"/>
          <ac:picMkLst>
            <pc:docMk/>
            <pc:sldMk cId="1006626480" sldId="406"/>
            <ac:picMk id="9" creationId="{9C48BD10-7C11-525B-5FE0-C104DCE339E1}"/>
          </ac:picMkLst>
        </pc:picChg>
      </pc:sldChg>
      <pc:sldChg chg="addSp delSp modSp new mod modClrScheme chgLayout">
        <pc:chgData name="Lucas Jellema" userId="7e183fbb-84e0-44b3-9b03-0792bc8d162b" providerId="ADAL" clId="{55CAC796-6436-4E9C-8903-4DF3E0430A0F}" dt="2022-10-27T05:00:21.066" v="29286" actId="1076"/>
        <pc:sldMkLst>
          <pc:docMk/>
          <pc:sldMk cId="417716929" sldId="407"/>
        </pc:sldMkLst>
        <pc:spChg chg="del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2" creationId="{1E0C64AE-255B-FD2C-A2EA-C97993534F5C}"/>
          </ac:spMkLst>
        </pc:spChg>
        <pc:spChg chg="del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3" creationId="{6DCADC6E-CA29-CA2C-5128-F492D92A0055}"/>
          </ac:spMkLst>
        </pc:spChg>
        <pc:spChg chg="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4" creationId="{ABAB5A77-31B2-132A-601E-1DE3850D3FE7}"/>
          </ac:spMkLst>
        </pc:spChg>
        <pc:spChg chg="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5" creationId="{3158F314-49B1-B656-0F83-72412010E8CD}"/>
          </ac:spMkLst>
        </pc:spChg>
        <pc:spChg chg="add 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21511" creationId="{C0BF9AE5-FB61-9B8C-B452-A2379DFED50B}"/>
          </ac:spMkLst>
        </pc:spChg>
        <pc:spChg chg="add mod">
          <ac:chgData name="Lucas Jellema" userId="7e183fbb-84e0-44b3-9b03-0792bc8d162b" providerId="ADAL" clId="{55CAC796-6436-4E9C-8903-4DF3E0430A0F}" dt="2022-10-27T05:00:15.638" v="29284" actId="26606"/>
          <ac:spMkLst>
            <pc:docMk/>
            <pc:sldMk cId="417716929" sldId="407"/>
            <ac:spMk id="21513" creationId="{B90E1A20-B14C-F219-23DC-1F30BD1520E0}"/>
          </ac:spMkLst>
        </pc:spChg>
        <pc:picChg chg="add mod">
          <ac:chgData name="Lucas Jellema" userId="7e183fbb-84e0-44b3-9b03-0792bc8d162b" providerId="ADAL" clId="{55CAC796-6436-4E9C-8903-4DF3E0430A0F}" dt="2022-10-27T05:00:21.066" v="29286" actId="1076"/>
          <ac:picMkLst>
            <pc:docMk/>
            <pc:sldMk cId="417716929" sldId="407"/>
            <ac:picMk id="21506" creationId="{E0B48390-413B-7FAF-A6FA-331EC7C685FE}"/>
          </ac:picMkLst>
        </pc:picChg>
      </pc:sldChg>
      <pc:sldChg chg="addSp modSp add mod">
        <pc:chgData name="Lucas Jellema" userId="7e183fbb-84e0-44b3-9b03-0792bc8d162b" providerId="ADAL" clId="{55CAC796-6436-4E9C-8903-4DF3E0430A0F}" dt="2022-10-27T05:46:14.254" v="29654" actId="14100"/>
        <pc:sldMkLst>
          <pc:docMk/>
          <pc:sldMk cId="89542519" sldId="408"/>
        </pc:sldMkLst>
        <pc:spChg chg="mod">
          <ac:chgData name="Lucas Jellema" userId="7e183fbb-84e0-44b3-9b03-0792bc8d162b" providerId="ADAL" clId="{55CAC796-6436-4E9C-8903-4DF3E0430A0F}" dt="2022-10-27T05:44:47.615" v="29613" actId="20577"/>
          <ac:spMkLst>
            <pc:docMk/>
            <pc:sldMk cId="89542519" sldId="408"/>
            <ac:spMk id="2" creationId="{1457CED5-AED7-28D7-389E-F6862ADB0668}"/>
          </ac:spMkLst>
        </pc:spChg>
        <pc:spChg chg="mod">
          <ac:chgData name="Lucas Jellema" userId="7e183fbb-84e0-44b3-9b03-0792bc8d162b" providerId="ADAL" clId="{55CAC796-6436-4E9C-8903-4DF3E0430A0F}" dt="2022-10-27T05:46:08.121" v="29653" actId="20577"/>
          <ac:spMkLst>
            <pc:docMk/>
            <pc:sldMk cId="89542519" sldId="408"/>
            <ac:spMk id="3" creationId="{57C9249D-0033-C509-B819-CE383CDD365C}"/>
          </ac:spMkLst>
        </pc:spChg>
        <pc:picChg chg="mod">
          <ac:chgData name="Lucas Jellema" userId="7e183fbb-84e0-44b3-9b03-0792bc8d162b" providerId="ADAL" clId="{55CAC796-6436-4E9C-8903-4DF3E0430A0F}" dt="2022-10-27T05:46:14.254" v="29654" actId="14100"/>
          <ac:picMkLst>
            <pc:docMk/>
            <pc:sldMk cId="89542519" sldId="408"/>
            <ac:picMk id="7" creationId="{3113FF62-E367-467D-0188-0469D1FC9088}"/>
          </ac:picMkLst>
        </pc:picChg>
        <pc:picChg chg="mod">
          <ac:chgData name="Lucas Jellema" userId="7e183fbb-84e0-44b3-9b03-0792bc8d162b" providerId="ADAL" clId="{55CAC796-6436-4E9C-8903-4DF3E0430A0F}" dt="2022-10-27T05:44:51.852" v="29614" actId="1076"/>
          <ac:picMkLst>
            <pc:docMk/>
            <pc:sldMk cId="89542519" sldId="408"/>
            <ac:picMk id="22530" creationId="{96B7EF99-0798-46CE-319C-D690DBDE3329}"/>
          </ac:picMkLst>
        </pc:picChg>
        <pc:picChg chg="add mod">
          <ac:chgData name="Lucas Jellema" userId="7e183fbb-84e0-44b3-9b03-0792bc8d162b" providerId="ADAL" clId="{55CAC796-6436-4E9C-8903-4DF3E0430A0F}" dt="2022-10-27T05:44:55.221" v="29615" actId="1076"/>
          <ac:picMkLst>
            <pc:docMk/>
            <pc:sldMk cId="89542519" sldId="408"/>
            <ac:picMk id="23554" creationId="{1814BD94-3C34-1001-24BF-12959479DAC8}"/>
          </ac:picMkLst>
        </pc:picChg>
        <pc:picChg chg="add mod">
          <ac:chgData name="Lucas Jellema" userId="7e183fbb-84e0-44b3-9b03-0792bc8d162b" providerId="ADAL" clId="{55CAC796-6436-4E9C-8903-4DF3E0430A0F}" dt="2022-10-27T05:45:36.325" v="29620" actId="1076"/>
          <ac:picMkLst>
            <pc:docMk/>
            <pc:sldMk cId="89542519" sldId="408"/>
            <ac:picMk id="23556" creationId="{0119CFDB-E314-3A17-DBBD-2914B833EAC9}"/>
          </ac:picMkLst>
        </pc:picChg>
      </pc:sldChg>
      <pc:sldChg chg="addSp delSp modSp add mod modTransition">
        <pc:chgData name="Lucas Jellema" userId="7e183fbb-84e0-44b3-9b03-0792bc8d162b" providerId="ADAL" clId="{55CAC796-6436-4E9C-8903-4DF3E0430A0F}" dt="2022-10-27T05:47:45.871" v="29711" actId="404"/>
        <pc:sldMkLst>
          <pc:docMk/>
          <pc:sldMk cId="2111439437" sldId="409"/>
        </pc:sldMkLst>
        <pc:spChg chg="del">
          <ac:chgData name="Lucas Jellema" userId="7e183fbb-84e0-44b3-9b03-0792bc8d162b" providerId="ADAL" clId="{55CAC796-6436-4E9C-8903-4DF3E0430A0F}" dt="2022-10-27T05:46:28.822" v="29658" actId="478"/>
          <ac:spMkLst>
            <pc:docMk/>
            <pc:sldMk cId="2111439437" sldId="409"/>
            <ac:spMk id="3" creationId="{57C9249D-0033-C509-B819-CE383CDD365C}"/>
          </ac:spMkLst>
        </pc:spChg>
        <pc:spChg chg="add del mod">
          <ac:chgData name="Lucas Jellema" userId="7e183fbb-84e0-44b3-9b03-0792bc8d162b" providerId="ADAL" clId="{55CAC796-6436-4E9C-8903-4DF3E0430A0F}" dt="2022-10-27T05:46:34.256" v="29659" actId="478"/>
          <ac:spMkLst>
            <pc:docMk/>
            <pc:sldMk cId="2111439437" sldId="409"/>
            <ac:spMk id="8" creationId="{60295B45-DA26-DA20-7C53-C2F58B6E6B08}"/>
          </ac:spMkLst>
        </pc:spChg>
        <pc:spChg chg="add mod">
          <ac:chgData name="Lucas Jellema" userId="7e183fbb-84e0-44b3-9b03-0792bc8d162b" providerId="ADAL" clId="{55CAC796-6436-4E9C-8903-4DF3E0430A0F}" dt="2022-10-27T05:47:45.871" v="29711" actId="404"/>
          <ac:spMkLst>
            <pc:docMk/>
            <pc:sldMk cId="2111439437" sldId="409"/>
            <ac:spMk id="9" creationId="{2D964F14-F0BE-52ED-FF93-925E435C367F}"/>
          </ac:spMkLst>
        </pc:spChg>
        <pc:picChg chg="mod">
          <ac:chgData name="Lucas Jellema" userId="7e183fbb-84e0-44b3-9b03-0792bc8d162b" providerId="ADAL" clId="{55CAC796-6436-4E9C-8903-4DF3E0430A0F}" dt="2022-10-27T05:47:29.598" v="29682" actId="1036"/>
          <ac:picMkLst>
            <pc:docMk/>
            <pc:sldMk cId="2111439437" sldId="409"/>
            <ac:picMk id="7" creationId="{3113FF62-E367-467D-0188-0469D1FC9088}"/>
          </ac:picMkLst>
        </pc:picChg>
        <pc:picChg chg="del">
          <ac:chgData name="Lucas Jellema" userId="7e183fbb-84e0-44b3-9b03-0792bc8d162b" providerId="ADAL" clId="{55CAC796-6436-4E9C-8903-4DF3E0430A0F}" dt="2022-10-27T05:46:25.299" v="29657" actId="478"/>
          <ac:picMkLst>
            <pc:docMk/>
            <pc:sldMk cId="2111439437" sldId="409"/>
            <ac:picMk id="23556" creationId="{0119CFDB-E314-3A17-DBBD-2914B833EAC9}"/>
          </ac:picMkLst>
        </pc:picChg>
      </pc:sldChg>
      <pc:sldChg chg="add ord">
        <pc:chgData name="Lucas Jellema" userId="7e183fbb-84e0-44b3-9b03-0792bc8d162b" providerId="ADAL" clId="{55CAC796-6436-4E9C-8903-4DF3E0430A0F}" dt="2022-10-27T06:28:00.617" v="29819"/>
        <pc:sldMkLst>
          <pc:docMk/>
          <pc:sldMk cId="4024355621" sldId="410"/>
        </pc:sldMkLst>
      </pc:sldChg>
      <pc:sldChg chg="addSp delSp modSp new mod modAnim">
        <pc:chgData name="Lucas Jellema" userId="7e183fbb-84e0-44b3-9b03-0792bc8d162b" providerId="ADAL" clId="{55CAC796-6436-4E9C-8903-4DF3E0430A0F}" dt="2022-10-27T10:01:17.925" v="34058" actId="1076"/>
        <pc:sldMkLst>
          <pc:docMk/>
          <pc:sldMk cId="2433316150" sldId="411"/>
        </pc:sldMkLst>
        <pc:spChg chg="mod">
          <ac:chgData name="Lucas Jellema" userId="7e183fbb-84e0-44b3-9b03-0792bc8d162b" providerId="ADAL" clId="{55CAC796-6436-4E9C-8903-4DF3E0430A0F}" dt="2022-10-27T07:57:24.074" v="30933" actId="20577"/>
          <ac:spMkLst>
            <pc:docMk/>
            <pc:sldMk cId="2433316150" sldId="411"/>
            <ac:spMk id="2" creationId="{6485DCE8-2A7B-863D-80DF-0A644E3D2E7D}"/>
          </ac:spMkLst>
        </pc:spChg>
        <pc:spChg chg="mod">
          <ac:chgData name="Lucas Jellema" userId="7e183fbb-84e0-44b3-9b03-0792bc8d162b" providerId="ADAL" clId="{55CAC796-6436-4E9C-8903-4DF3E0430A0F}" dt="2022-10-27T08:58:32.295" v="32281" actId="5793"/>
          <ac:spMkLst>
            <pc:docMk/>
            <pc:sldMk cId="2433316150" sldId="411"/>
            <ac:spMk id="3" creationId="{6AE87919-E87A-2131-C967-FF4DFD8E4F03}"/>
          </ac:spMkLst>
        </pc:spChg>
        <pc:spChg chg="add del">
          <ac:chgData name="Lucas Jellema" userId="7e183fbb-84e0-44b3-9b03-0792bc8d162b" providerId="ADAL" clId="{55CAC796-6436-4E9C-8903-4DF3E0430A0F}" dt="2022-10-27T10:00:28.964" v="34034"/>
          <ac:spMkLst>
            <pc:docMk/>
            <pc:sldMk cId="2433316150" sldId="411"/>
            <ac:spMk id="6" creationId="{E0A1AB61-D82F-3FD5-048A-D544EF731913}"/>
          </ac:spMkLst>
        </pc:spChg>
        <pc:spChg chg="add del">
          <ac:chgData name="Lucas Jellema" userId="7e183fbb-84e0-44b3-9b03-0792bc8d162b" providerId="ADAL" clId="{55CAC796-6436-4E9C-8903-4DF3E0430A0F}" dt="2022-10-27T10:00:34.487" v="34037"/>
          <ac:spMkLst>
            <pc:docMk/>
            <pc:sldMk cId="2433316150" sldId="411"/>
            <ac:spMk id="8" creationId="{A0902392-4EED-6594-9E35-9538D419B877}"/>
          </ac:spMkLst>
        </pc:spChg>
        <pc:spChg chg="add del">
          <ac:chgData name="Lucas Jellema" userId="7e183fbb-84e0-44b3-9b03-0792bc8d162b" providerId="ADAL" clId="{55CAC796-6436-4E9C-8903-4DF3E0430A0F}" dt="2022-10-27T10:00:40.092" v="34040"/>
          <ac:spMkLst>
            <pc:docMk/>
            <pc:sldMk cId="2433316150" sldId="411"/>
            <ac:spMk id="10" creationId="{5B8A30B6-EDA6-DB85-92DA-E91F0D10864B}"/>
          </ac:spMkLst>
        </pc:spChg>
        <pc:picChg chg="add mod">
          <ac:chgData name="Lucas Jellema" userId="7e183fbb-84e0-44b3-9b03-0792bc8d162b" providerId="ADAL" clId="{55CAC796-6436-4E9C-8903-4DF3E0430A0F}" dt="2022-10-27T10:01:15.707" v="34056" actId="1076"/>
          <ac:picMkLst>
            <pc:docMk/>
            <pc:sldMk cId="2433316150" sldId="411"/>
            <ac:picMk id="7" creationId="{5D7110B9-3BBD-3500-2E89-A9CB0FD94625}"/>
          </ac:picMkLst>
        </pc:picChg>
        <pc:picChg chg="add mod">
          <ac:chgData name="Lucas Jellema" userId="7e183fbb-84e0-44b3-9b03-0792bc8d162b" providerId="ADAL" clId="{55CAC796-6436-4E9C-8903-4DF3E0430A0F}" dt="2022-10-27T10:01:16.812" v="34057" actId="1076"/>
          <ac:picMkLst>
            <pc:docMk/>
            <pc:sldMk cId="2433316150" sldId="411"/>
            <ac:picMk id="9" creationId="{9ECB587E-D420-3525-16FC-346A1B0B52E0}"/>
          </ac:picMkLst>
        </pc:picChg>
        <pc:picChg chg="add mod">
          <ac:chgData name="Lucas Jellema" userId="7e183fbb-84e0-44b3-9b03-0792bc8d162b" providerId="ADAL" clId="{55CAC796-6436-4E9C-8903-4DF3E0430A0F}" dt="2022-10-27T10:01:17.925" v="34058" actId="1076"/>
          <ac:picMkLst>
            <pc:docMk/>
            <pc:sldMk cId="2433316150" sldId="411"/>
            <ac:picMk id="11" creationId="{C2F820A0-AC0B-1E4A-0F4E-6B34E7265F82}"/>
          </ac:picMkLst>
        </pc:picChg>
        <pc:picChg chg="add mod">
          <ac:chgData name="Lucas Jellema" userId="7e183fbb-84e0-44b3-9b03-0792bc8d162b" providerId="ADAL" clId="{55CAC796-6436-4E9C-8903-4DF3E0430A0F}" dt="2022-10-27T08:53:22.276" v="32158" actId="14100"/>
          <ac:picMkLst>
            <pc:docMk/>
            <pc:sldMk cId="2433316150" sldId="411"/>
            <ac:picMk id="26626" creationId="{D742C928-75AD-78FF-DAB1-750D4EE69465}"/>
          </ac:picMkLst>
        </pc:picChg>
        <pc:picChg chg="add mod">
          <ac:chgData name="Lucas Jellema" userId="7e183fbb-84e0-44b3-9b03-0792bc8d162b" providerId="ADAL" clId="{55CAC796-6436-4E9C-8903-4DF3E0430A0F}" dt="2022-10-27T08:58:43.802" v="32283" actId="167"/>
          <ac:picMkLst>
            <pc:docMk/>
            <pc:sldMk cId="2433316150" sldId="411"/>
            <ac:picMk id="26628" creationId="{2EA47171-42AC-8294-B677-E36D1535D9A2}"/>
          </ac:picMkLst>
        </pc:picChg>
      </pc:sldChg>
      <pc:sldChg chg="addSp delSp modSp new mod ord modClrScheme chgLayout modNotesTx">
        <pc:chgData name="Lucas Jellema" userId="7e183fbb-84e0-44b3-9b03-0792bc8d162b" providerId="ADAL" clId="{55CAC796-6436-4E9C-8903-4DF3E0430A0F}" dt="2022-10-27T09:06:13.477" v="32360"/>
        <pc:sldMkLst>
          <pc:docMk/>
          <pc:sldMk cId="916071485" sldId="412"/>
        </pc:sldMkLst>
        <pc:spChg chg="mod ord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2" creationId="{1A7E973A-194D-06A5-5082-83354C15F925}"/>
          </ac:spMkLst>
        </pc:spChg>
        <pc:spChg chg="add del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3" creationId="{775003D4-C798-80B6-CEDF-F10056223F34}"/>
          </ac:spMkLst>
        </pc:spChg>
        <pc:spChg chg="mod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4" creationId="{B0017A9F-39AD-617A-7902-5D56E8F8C606}"/>
          </ac:spMkLst>
        </pc:spChg>
        <pc:spChg chg="mod">
          <ac:chgData name="Lucas Jellema" userId="7e183fbb-84e0-44b3-9b03-0792bc8d162b" providerId="ADAL" clId="{55CAC796-6436-4E9C-8903-4DF3E0430A0F}" dt="2022-10-27T09:05:33.920" v="32357" actId="26606"/>
          <ac:spMkLst>
            <pc:docMk/>
            <pc:sldMk cId="916071485" sldId="412"/>
            <ac:spMk id="5" creationId="{8F066C70-0C80-F878-7408-4104C6752C35}"/>
          </ac:spMkLst>
        </pc:spChg>
        <pc:picChg chg="add del mod">
          <ac:chgData name="Lucas Jellema" userId="7e183fbb-84e0-44b3-9b03-0792bc8d162b" providerId="ADAL" clId="{55CAC796-6436-4E9C-8903-4DF3E0430A0F}" dt="2022-10-27T09:05:19.846" v="32350" actId="478"/>
          <ac:picMkLst>
            <pc:docMk/>
            <pc:sldMk cId="916071485" sldId="412"/>
            <ac:picMk id="7" creationId="{331B8E4A-29E6-1A8B-B3CC-0F4838EDC612}"/>
          </ac:picMkLst>
        </pc:picChg>
        <pc:picChg chg="add mod">
          <ac:chgData name="Lucas Jellema" userId="7e183fbb-84e0-44b3-9b03-0792bc8d162b" providerId="ADAL" clId="{55CAC796-6436-4E9C-8903-4DF3E0430A0F}" dt="2022-10-27T09:05:33.920" v="32357" actId="26606"/>
          <ac:picMkLst>
            <pc:docMk/>
            <pc:sldMk cId="916071485" sldId="412"/>
            <ac:picMk id="9" creationId="{F53EF238-8DF0-6C30-5483-C5D175E23ED9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7T09:34:30.050" v="33587" actId="1035"/>
        <pc:sldMkLst>
          <pc:docMk/>
          <pc:sldMk cId="1777358250" sldId="413"/>
        </pc:sldMkLst>
        <pc:spChg chg="mod">
          <ac:chgData name="Lucas Jellema" userId="7e183fbb-84e0-44b3-9b03-0792bc8d162b" providerId="ADAL" clId="{55CAC796-6436-4E9C-8903-4DF3E0430A0F}" dt="2022-10-27T09:08:14.788" v="32416" actId="20577"/>
          <ac:spMkLst>
            <pc:docMk/>
            <pc:sldMk cId="1777358250" sldId="413"/>
            <ac:spMk id="2" creationId="{247D919B-86FA-14BC-12F7-5A8C26229532}"/>
          </ac:spMkLst>
        </pc:spChg>
        <pc:spChg chg="mod">
          <ac:chgData name="Lucas Jellema" userId="7e183fbb-84e0-44b3-9b03-0792bc8d162b" providerId="ADAL" clId="{55CAC796-6436-4E9C-8903-4DF3E0430A0F}" dt="2022-10-27T09:34:30.050" v="33587" actId="1035"/>
          <ac:spMkLst>
            <pc:docMk/>
            <pc:sldMk cId="1777358250" sldId="413"/>
            <ac:spMk id="3" creationId="{F1376335-149C-6D32-9CF0-59E5D53BE5C3}"/>
          </ac:spMkLst>
        </pc:spChg>
        <pc:picChg chg="add mod">
          <ac:chgData name="Lucas Jellema" userId="7e183fbb-84e0-44b3-9b03-0792bc8d162b" providerId="ADAL" clId="{55CAC796-6436-4E9C-8903-4DF3E0430A0F}" dt="2022-10-27T09:18:22.600" v="32961" actId="1076"/>
          <ac:picMkLst>
            <pc:docMk/>
            <pc:sldMk cId="1777358250" sldId="413"/>
            <ac:picMk id="27650" creationId="{9133E8DA-5BA5-9F74-87E4-53FBA851BCC8}"/>
          </ac:picMkLst>
        </pc:picChg>
      </pc:sldChg>
      <pc:sldChg chg="new del">
        <pc:chgData name="Lucas Jellema" userId="7e183fbb-84e0-44b3-9b03-0792bc8d162b" providerId="ADAL" clId="{55CAC796-6436-4E9C-8903-4DF3E0430A0F}" dt="2022-10-27T09:52:13.839" v="33915" actId="47"/>
        <pc:sldMkLst>
          <pc:docMk/>
          <pc:sldMk cId="2222237277" sldId="414"/>
        </pc:sldMkLst>
      </pc:sldChg>
      <pc:sldChg chg="modSp add modAnim">
        <pc:chgData name="Lucas Jellema" userId="7e183fbb-84e0-44b3-9b03-0792bc8d162b" providerId="ADAL" clId="{55CAC796-6436-4E9C-8903-4DF3E0430A0F}" dt="2022-10-27T09:52:09.577" v="33914" actId="113"/>
        <pc:sldMkLst>
          <pc:docMk/>
          <pc:sldMk cId="4158074006" sldId="415"/>
        </pc:sldMkLst>
        <pc:spChg chg="mod">
          <ac:chgData name="Lucas Jellema" userId="7e183fbb-84e0-44b3-9b03-0792bc8d162b" providerId="ADAL" clId="{55CAC796-6436-4E9C-8903-4DF3E0430A0F}" dt="2022-10-27T09:52:09.577" v="33914" actId="113"/>
          <ac:spMkLst>
            <pc:docMk/>
            <pc:sldMk cId="4158074006" sldId="415"/>
            <ac:spMk id="3" creationId="{F1376335-149C-6D32-9CF0-59E5D53BE5C3}"/>
          </ac:spMkLst>
        </pc:spChg>
        <pc:picChg chg="mod">
          <ac:chgData name="Lucas Jellema" userId="7e183fbb-84e0-44b3-9b03-0792bc8d162b" providerId="ADAL" clId="{55CAC796-6436-4E9C-8903-4DF3E0430A0F}" dt="2022-10-27T09:20:23.157" v="33071" actId="14100"/>
          <ac:picMkLst>
            <pc:docMk/>
            <pc:sldMk cId="4158074006" sldId="415"/>
            <ac:picMk id="27650" creationId="{9133E8DA-5BA5-9F74-87E4-53FBA851BCC8}"/>
          </ac:picMkLst>
        </pc:picChg>
      </pc:sldChg>
      <pc:sldChg chg="addSp delSp modSp new mod ord">
        <pc:chgData name="Lucas Jellema" userId="7e183fbb-84e0-44b3-9b03-0792bc8d162b" providerId="ADAL" clId="{55CAC796-6436-4E9C-8903-4DF3E0430A0F}" dt="2022-10-27T18:58:06.804" v="34256"/>
        <pc:sldMkLst>
          <pc:docMk/>
          <pc:sldMk cId="2518074561" sldId="416"/>
        </pc:sldMkLst>
        <pc:spChg chg="mod">
          <ac:chgData name="Lucas Jellema" userId="7e183fbb-84e0-44b3-9b03-0792bc8d162b" providerId="ADAL" clId="{55CAC796-6436-4E9C-8903-4DF3E0430A0F}" dt="2022-10-27T16:41:36.558" v="34184" actId="20577"/>
          <ac:spMkLst>
            <pc:docMk/>
            <pc:sldMk cId="2518074561" sldId="416"/>
            <ac:spMk id="2" creationId="{2E1600B0-16FE-FEF9-FA0A-8FFDAB0BDED7}"/>
          </ac:spMkLst>
        </pc:spChg>
        <pc:spChg chg="del">
          <ac:chgData name="Lucas Jellema" userId="7e183fbb-84e0-44b3-9b03-0792bc8d162b" providerId="ADAL" clId="{55CAC796-6436-4E9C-8903-4DF3E0430A0F}" dt="2022-10-27T16:45:10.106" v="34237" actId="478"/>
          <ac:spMkLst>
            <pc:docMk/>
            <pc:sldMk cId="2518074561" sldId="416"/>
            <ac:spMk id="3" creationId="{5699D6B1-8BD8-6308-C7DF-A4D76A310D70}"/>
          </ac:spMkLst>
        </pc:spChg>
        <pc:spChg chg="add del mod">
          <ac:chgData name="Lucas Jellema" userId="7e183fbb-84e0-44b3-9b03-0792bc8d162b" providerId="ADAL" clId="{55CAC796-6436-4E9C-8903-4DF3E0430A0F}" dt="2022-10-27T16:44:43.476" v="34227" actId="478"/>
          <ac:spMkLst>
            <pc:docMk/>
            <pc:sldMk cId="2518074561" sldId="416"/>
            <ac:spMk id="6" creationId="{D9172EA5-3FE2-940E-74E2-43595712A2D2}"/>
          </ac:spMkLst>
        </pc:spChg>
        <pc:picChg chg="add mod">
          <ac:chgData name="Lucas Jellema" userId="7e183fbb-84e0-44b3-9b03-0792bc8d162b" providerId="ADAL" clId="{55CAC796-6436-4E9C-8903-4DF3E0430A0F}" dt="2022-10-27T16:45:19.367" v="34239" actId="1076"/>
          <ac:picMkLst>
            <pc:docMk/>
            <pc:sldMk cId="2518074561" sldId="416"/>
            <ac:picMk id="2050" creationId="{51DC7462-22A1-4D72-0932-4130D0079F9C}"/>
          </ac:picMkLst>
        </pc:picChg>
        <pc:picChg chg="add mod">
          <ac:chgData name="Lucas Jellema" userId="7e183fbb-84e0-44b3-9b03-0792bc8d162b" providerId="ADAL" clId="{55CAC796-6436-4E9C-8903-4DF3E0430A0F}" dt="2022-10-27T16:45:15.602" v="34238" actId="1076"/>
          <ac:picMkLst>
            <pc:docMk/>
            <pc:sldMk cId="2518074561" sldId="416"/>
            <ac:picMk id="2052" creationId="{FB3FD0D7-7EF0-24C3-18C1-D9F544BB6A5C}"/>
          </ac:picMkLst>
        </pc:picChg>
      </pc:sldChg>
      <pc:sldChg chg="addSp delSp modSp new mod ord">
        <pc:chgData name="Lucas Jellema" userId="7e183fbb-84e0-44b3-9b03-0792bc8d162b" providerId="ADAL" clId="{55CAC796-6436-4E9C-8903-4DF3E0430A0F}" dt="2022-10-27T19:02:26.102" v="34275" actId="1076"/>
        <pc:sldMkLst>
          <pc:docMk/>
          <pc:sldMk cId="564838707" sldId="417"/>
        </pc:sldMkLst>
        <pc:spChg chg="mod">
          <ac:chgData name="Lucas Jellema" userId="7e183fbb-84e0-44b3-9b03-0792bc8d162b" providerId="ADAL" clId="{55CAC796-6436-4E9C-8903-4DF3E0430A0F}" dt="2022-10-27T16:42:54.777" v="34226" actId="20577"/>
          <ac:spMkLst>
            <pc:docMk/>
            <pc:sldMk cId="564838707" sldId="417"/>
            <ac:spMk id="2" creationId="{7EB61F70-C867-6C2C-6E29-8455FEC6C198}"/>
          </ac:spMkLst>
        </pc:spChg>
        <pc:picChg chg="add mod">
          <ac:chgData name="Lucas Jellema" userId="7e183fbb-84e0-44b3-9b03-0792bc8d162b" providerId="ADAL" clId="{55CAC796-6436-4E9C-8903-4DF3E0430A0F}" dt="2022-10-27T19:02:26.102" v="34275" actId="1076"/>
          <ac:picMkLst>
            <pc:docMk/>
            <pc:sldMk cId="564838707" sldId="417"/>
            <ac:picMk id="7" creationId="{C014C4A5-54EC-1013-8472-F027E8A9CF0E}"/>
          </ac:picMkLst>
        </pc:picChg>
        <pc:picChg chg="add del mod">
          <ac:chgData name="Lucas Jellema" userId="7e183fbb-84e0-44b3-9b03-0792bc8d162b" providerId="ADAL" clId="{55CAC796-6436-4E9C-8903-4DF3E0430A0F}" dt="2022-10-27T18:57:36.012" v="34243" actId="478"/>
          <ac:picMkLst>
            <pc:docMk/>
            <pc:sldMk cId="564838707" sldId="417"/>
            <ac:picMk id="3074" creationId="{BB138F46-926B-A0E2-0096-9A3011895C57}"/>
          </ac:picMkLst>
        </pc:picChg>
        <pc:picChg chg="add del mod">
          <ac:chgData name="Lucas Jellema" userId="7e183fbb-84e0-44b3-9b03-0792bc8d162b" providerId="ADAL" clId="{55CAC796-6436-4E9C-8903-4DF3E0430A0F}" dt="2022-10-27T19:02:16.432" v="34272" actId="478"/>
          <ac:picMkLst>
            <pc:docMk/>
            <pc:sldMk cId="564838707" sldId="417"/>
            <ac:picMk id="3076" creationId="{F6908E90-BA51-6A56-B621-41BC5314EB87}"/>
          </ac:picMkLst>
        </pc:picChg>
      </pc:sldChg>
      <pc:sldChg chg="addSp delSp modSp new mod ord modTransition modAnim">
        <pc:chgData name="Lucas Jellema" userId="7e183fbb-84e0-44b3-9b03-0792bc8d162b" providerId="ADAL" clId="{55CAC796-6436-4E9C-8903-4DF3E0430A0F}" dt="2022-10-27T19:20:11.434" v="34790"/>
        <pc:sldMkLst>
          <pc:docMk/>
          <pc:sldMk cId="4162984983" sldId="418"/>
        </pc:sldMkLst>
        <pc:picChg chg="add del mod">
          <ac:chgData name="Lucas Jellema" userId="7e183fbb-84e0-44b3-9b03-0792bc8d162b" providerId="ADAL" clId="{55CAC796-6436-4E9C-8903-4DF3E0430A0F}" dt="2022-10-27T19:19:10.395" v="34782" actId="478"/>
          <ac:picMkLst>
            <pc:docMk/>
            <pc:sldMk cId="4162984983" sldId="418"/>
            <ac:picMk id="7" creationId="{975F13DA-9479-06ED-C024-3AD51346AE34}"/>
          </ac:picMkLst>
        </pc:picChg>
        <pc:picChg chg="add del mod">
          <ac:chgData name="Lucas Jellema" userId="7e183fbb-84e0-44b3-9b03-0792bc8d162b" providerId="ADAL" clId="{55CAC796-6436-4E9C-8903-4DF3E0430A0F}" dt="2022-10-27T19:18:43.474" v="34778" actId="478"/>
          <ac:picMkLst>
            <pc:docMk/>
            <pc:sldMk cId="4162984983" sldId="418"/>
            <ac:picMk id="9" creationId="{314E3176-72DA-8725-9414-D1904746C8DF}"/>
          </ac:picMkLst>
        </pc:picChg>
        <pc:picChg chg="add mod">
          <ac:chgData name="Lucas Jellema" userId="7e183fbb-84e0-44b3-9b03-0792bc8d162b" providerId="ADAL" clId="{55CAC796-6436-4E9C-8903-4DF3E0430A0F}" dt="2022-10-27T19:18:14.682" v="34772" actId="14100"/>
          <ac:picMkLst>
            <pc:docMk/>
            <pc:sldMk cId="4162984983" sldId="418"/>
            <ac:picMk id="10" creationId="{8697C61C-05CD-0717-5329-921281B64E50}"/>
          </ac:picMkLst>
        </pc:picChg>
        <pc:picChg chg="add mod ord">
          <ac:chgData name="Lucas Jellema" userId="7e183fbb-84e0-44b3-9b03-0792bc8d162b" providerId="ADAL" clId="{55CAC796-6436-4E9C-8903-4DF3E0430A0F}" dt="2022-10-27T19:19:36.531" v="34787" actId="1076"/>
          <ac:picMkLst>
            <pc:docMk/>
            <pc:sldMk cId="4162984983" sldId="418"/>
            <ac:picMk id="12" creationId="{8EDF4DC9-D522-7095-89C4-35E4FE0533E6}"/>
          </ac:picMkLst>
        </pc:picChg>
        <pc:picChg chg="add del mod">
          <ac:chgData name="Lucas Jellema" userId="7e183fbb-84e0-44b3-9b03-0792bc8d162b" providerId="ADAL" clId="{55CAC796-6436-4E9C-8903-4DF3E0430A0F}" dt="2022-10-27T19:18:21.237" v="34774" actId="478"/>
          <ac:picMkLst>
            <pc:docMk/>
            <pc:sldMk cId="4162984983" sldId="418"/>
            <ac:picMk id="6146" creationId="{80DD4AFD-18FE-F679-7095-B098FF86C14F}"/>
          </ac:picMkLst>
        </pc:picChg>
      </pc:sldChg>
      <pc:sldChg chg="addSp modSp new mod">
        <pc:chgData name="Lucas Jellema" userId="7e183fbb-84e0-44b3-9b03-0792bc8d162b" providerId="ADAL" clId="{55CAC796-6436-4E9C-8903-4DF3E0430A0F}" dt="2022-10-27T19:03:57.662" v="34360" actId="20577"/>
        <pc:sldMkLst>
          <pc:docMk/>
          <pc:sldMk cId="434140129" sldId="419"/>
        </pc:sldMkLst>
        <pc:spChg chg="mod">
          <ac:chgData name="Lucas Jellema" userId="7e183fbb-84e0-44b3-9b03-0792bc8d162b" providerId="ADAL" clId="{55CAC796-6436-4E9C-8903-4DF3E0430A0F}" dt="2022-10-27T19:03:57.662" v="34360" actId="20577"/>
          <ac:spMkLst>
            <pc:docMk/>
            <pc:sldMk cId="434140129" sldId="419"/>
            <ac:spMk id="2" creationId="{00B6DA21-463F-8B56-1BC7-14A63086A35A}"/>
          </ac:spMkLst>
        </pc:spChg>
        <pc:picChg chg="add mod">
          <ac:chgData name="Lucas Jellema" userId="7e183fbb-84e0-44b3-9b03-0792bc8d162b" providerId="ADAL" clId="{55CAC796-6436-4E9C-8903-4DF3E0430A0F}" dt="2022-10-27T19:02:48.048" v="34281" actId="1076"/>
          <ac:picMkLst>
            <pc:docMk/>
            <pc:sldMk cId="434140129" sldId="419"/>
            <ac:picMk id="7" creationId="{064FE5B8-7B4F-4CFD-19A9-28042B2B90B7}"/>
          </ac:picMkLst>
        </pc:picChg>
      </pc:sldChg>
      <pc:sldChg chg="addSp delSp modSp new mod modClrScheme modAnim chgLayout">
        <pc:chgData name="Lucas Jellema" userId="7e183fbb-84e0-44b3-9b03-0792bc8d162b" providerId="ADAL" clId="{55CAC796-6436-4E9C-8903-4DF3E0430A0F}" dt="2022-10-27T19:11:39.901" v="34567" actId="20577"/>
        <pc:sldMkLst>
          <pc:docMk/>
          <pc:sldMk cId="137743074" sldId="420"/>
        </pc:sldMkLst>
        <pc:spChg chg="mod">
          <ac:chgData name="Lucas Jellema" userId="7e183fbb-84e0-44b3-9b03-0792bc8d162b" providerId="ADAL" clId="{55CAC796-6436-4E9C-8903-4DF3E0430A0F}" dt="2022-10-27T19:08:44.382" v="34449" actId="26606"/>
          <ac:spMkLst>
            <pc:docMk/>
            <pc:sldMk cId="137743074" sldId="420"/>
            <ac:spMk id="2" creationId="{45538FD6-123D-D174-FCDE-CF397AA12287}"/>
          </ac:spMkLst>
        </pc:spChg>
        <pc:spChg chg="mod">
          <ac:chgData name="Lucas Jellema" userId="7e183fbb-84e0-44b3-9b03-0792bc8d162b" providerId="ADAL" clId="{55CAC796-6436-4E9C-8903-4DF3E0430A0F}" dt="2022-10-27T19:11:39.901" v="34567" actId="20577"/>
          <ac:spMkLst>
            <pc:docMk/>
            <pc:sldMk cId="137743074" sldId="420"/>
            <ac:spMk id="3" creationId="{D87E4761-A6AD-C9E7-C54E-970604F9225E}"/>
          </ac:spMkLst>
        </pc:spChg>
        <pc:spChg chg="mod">
          <ac:chgData name="Lucas Jellema" userId="7e183fbb-84e0-44b3-9b03-0792bc8d162b" providerId="ADAL" clId="{55CAC796-6436-4E9C-8903-4DF3E0430A0F}" dt="2022-10-27T19:08:44.382" v="34449" actId="26606"/>
          <ac:spMkLst>
            <pc:docMk/>
            <pc:sldMk cId="137743074" sldId="420"/>
            <ac:spMk id="4" creationId="{5447EDE9-39B4-DF28-702D-796D63B5AE94}"/>
          </ac:spMkLst>
        </pc:spChg>
        <pc:spChg chg="mod">
          <ac:chgData name="Lucas Jellema" userId="7e183fbb-84e0-44b3-9b03-0792bc8d162b" providerId="ADAL" clId="{55CAC796-6436-4E9C-8903-4DF3E0430A0F}" dt="2022-10-27T19:08:44.382" v="34449" actId="26606"/>
          <ac:spMkLst>
            <pc:docMk/>
            <pc:sldMk cId="137743074" sldId="420"/>
            <ac:spMk id="5" creationId="{0910688E-9C2E-9587-8604-82C980680524}"/>
          </ac:spMkLst>
        </pc:spChg>
        <pc:spChg chg="add del mod">
          <ac:chgData name="Lucas Jellema" userId="7e183fbb-84e0-44b3-9b03-0792bc8d162b" providerId="ADAL" clId="{55CAC796-6436-4E9C-8903-4DF3E0430A0F}" dt="2022-10-27T19:08:36.400" v="34446" actId="478"/>
          <ac:spMkLst>
            <pc:docMk/>
            <pc:sldMk cId="137743074" sldId="420"/>
            <ac:spMk id="6" creationId="{941C124D-7F84-8016-57B6-C1F13B45164F}"/>
          </ac:spMkLst>
        </pc:spChg>
        <pc:picChg chg="add mod">
          <ac:chgData name="Lucas Jellema" userId="7e183fbb-84e0-44b3-9b03-0792bc8d162b" providerId="ADAL" clId="{55CAC796-6436-4E9C-8903-4DF3E0430A0F}" dt="2022-10-27T19:08:51.665" v="34450" actId="1076"/>
          <ac:picMkLst>
            <pc:docMk/>
            <pc:sldMk cId="137743074" sldId="420"/>
            <ac:picMk id="7" creationId="{5BCD6319-C802-78FF-B478-70ED3BD3AE8E}"/>
          </ac:picMkLst>
        </pc:picChg>
        <pc:picChg chg="add del mod">
          <ac:chgData name="Lucas Jellema" userId="7e183fbb-84e0-44b3-9b03-0792bc8d162b" providerId="ADAL" clId="{55CAC796-6436-4E9C-8903-4DF3E0430A0F}" dt="2022-10-27T19:08:36.400" v="34446" actId="478"/>
          <ac:picMkLst>
            <pc:docMk/>
            <pc:sldMk cId="137743074" sldId="420"/>
            <ac:picMk id="4098" creationId="{5E5D8D48-ADEF-9FF1-117F-3855913F16FF}"/>
          </ac:picMkLst>
        </pc:picChg>
        <pc:picChg chg="add del mod">
          <ac:chgData name="Lucas Jellema" userId="7e183fbb-84e0-44b3-9b03-0792bc8d162b" providerId="ADAL" clId="{55CAC796-6436-4E9C-8903-4DF3E0430A0F}" dt="2022-10-27T19:08:33.709" v="34445" actId="478"/>
          <ac:picMkLst>
            <pc:docMk/>
            <pc:sldMk cId="137743074" sldId="420"/>
            <ac:picMk id="4100" creationId="{204D10C4-CD6F-D924-44C8-7AA6FE2B8969}"/>
          </ac:picMkLst>
        </pc:picChg>
      </pc:sldChg>
      <pc:sldChg chg="addSp modSp new del">
        <pc:chgData name="Lucas Jellema" userId="7e183fbb-84e0-44b3-9b03-0792bc8d162b" providerId="ADAL" clId="{55CAC796-6436-4E9C-8903-4DF3E0430A0F}" dt="2022-10-27T19:08:55.706" v="34451" actId="47"/>
        <pc:sldMkLst>
          <pc:docMk/>
          <pc:sldMk cId="2307764260" sldId="421"/>
        </pc:sldMkLst>
        <pc:picChg chg="add mod">
          <ac:chgData name="Lucas Jellema" userId="7e183fbb-84e0-44b3-9b03-0792bc8d162b" providerId="ADAL" clId="{55CAC796-6436-4E9C-8903-4DF3E0430A0F}" dt="2022-10-27T19:08:05.596" v="34440" actId="732"/>
          <ac:picMkLst>
            <pc:docMk/>
            <pc:sldMk cId="2307764260" sldId="421"/>
            <ac:picMk id="5122" creationId="{C3BA67D0-8468-7CFB-8A05-60A45F36F804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8T05:36:07.128" v="37137" actId="20577"/>
        <pc:sldMkLst>
          <pc:docMk/>
          <pc:sldMk cId="4068284772" sldId="421"/>
        </pc:sldMkLst>
        <pc:spChg chg="mod">
          <ac:chgData name="Lucas Jellema" userId="7e183fbb-84e0-44b3-9b03-0792bc8d162b" providerId="ADAL" clId="{55CAC796-6436-4E9C-8903-4DF3E0430A0F}" dt="2022-10-27T19:10:12.055" v="34477" actId="20577"/>
          <ac:spMkLst>
            <pc:docMk/>
            <pc:sldMk cId="4068284772" sldId="421"/>
            <ac:spMk id="2" creationId="{A4C026E7-1C9A-C112-78BB-063E11A5530F}"/>
          </ac:spMkLst>
        </pc:spChg>
        <pc:spChg chg="mod">
          <ac:chgData name="Lucas Jellema" userId="7e183fbb-84e0-44b3-9b03-0792bc8d162b" providerId="ADAL" clId="{55CAC796-6436-4E9C-8903-4DF3E0430A0F}" dt="2022-10-28T05:36:07.128" v="37137" actId="20577"/>
          <ac:spMkLst>
            <pc:docMk/>
            <pc:sldMk cId="4068284772" sldId="421"/>
            <ac:spMk id="3" creationId="{CDF14D68-6D95-E18F-6BF4-279585CEE626}"/>
          </ac:spMkLst>
        </pc:spChg>
        <pc:spChg chg="add del">
          <ac:chgData name="Lucas Jellema" userId="7e183fbb-84e0-44b3-9b03-0792bc8d162b" providerId="ADAL" clId="{55CAC796-6436-4E9C-8903-4DF3E0430A0F}" dt="2022-10-27T19:25:14.256" v="34792"/>
          <ac:spMkLst>
            <pc:docMk/>
            <pc:sldMk cId="4068284772" sldId="421"/>
            <ac:spMk id="6" creationId="{AF848957-3AA3-669A-A3B5-7C9337471A3A}"/>
          </ac:spMkLst>
        </pc:spChg>
        <pc:spChg chg="add del">
          <ac:chgData name="Lucas Jellema" userId="7e183fbb-84e0-44b3-9b03-0792bc8d162b" providerId="ADAL" clId="{55CAC796-6436-4E9C-8903-4DF3E0430A0F}" dt="2022-10-27T19:25:57.039" v="34796"/>
          <ac:spMkLst>
            <pc:docMk/>
            <pc:sldMk cId="4068284772" sldId="421"/>
            <ac:spMk id="8" creationId="{E0A1B2A1-980F-7310-9CC5-827F9573E219}"/>
          </ac:spMkLst>
        </pc:spChg>
        <pc:picChg chg="add del mod">
          <ac:chgData name="Lucas Jellema" userId="7e183fbb-84e0-44b3-9b03-0792bc8d162b" providerId="ADAL" clId="{55CAC796-6436-4E9C-8903-4DF3E0430A0F}" dt="2022-10-27T19:27:59.095" v="34809" actId="478"/>
          <ac:picMkLst>
            <pc:docMk/>
            <pc:sldMk cId="4068284772" sldId="421"/>
            <ac:picMk id="7" creationId="{A980DB06-7DC6-6CD4-85EE-687EDF28CCB3}"/>
          </ac:picMkLst>
        </pc:picChg>
        <pc:picChg chg="add del mod modCrop">
          <ac:chgData name="Lucas Jellema" userId="7e183fbb-84e0-44b3-9b03-0792bc8d162b" providerId="ADAL" clId="{55CAC796-6436-4E9C-8903-4DF3E0430A0F}" dt="2022-10-27T19:27:59.095" v="34809" actId="478"/>
          <ac:picMkLst>
            <pc:docMk/>
            <pc:sldMk cId="4068284772" sldId="421"/>
            <ac:picMk id="9" creationId="{5F5E777E-3A8F-9A4F-514A-79E5CE932915}"/>
          </ac:picMkLst>
        </pc:picChg>
        <pc:picChg chg="add mod">
          <ac:chgData name="Lucas Jellema" userId="7e183fbb-84e0-44b3-9b03-0792bc8d162b" providerId="ADAL" clId="{55CAC796-6436-4E9C-8903-4DF3E0430A0F}" dt="2022-10-27T19:28:18.630" v="34815" actId="1076"/>
          <ac:picMkLst>
            <pc:docMk/>
            <pc:sldMk cId="4068284772" sldId="421"/>
            <ac:picMk id="7174" creationId="{73C278E4-8A9A-EAAF-9D26-049786A9412F}"/>
          </ac:picMkLst>
        </pc:picChg>
      </pc:sldChg>
      <pc:sldChg chg="addSp modSp new del">
        <pc:chgData name="Lucas Jellema" userId="7e183fbb-84e0-44b3-9b03-0792bc8d162b" providerId="ADAL" clId="{55CAC796-6436-4E9C-8903-4DF3E0430A0F}" dt="2022-10-27T19:08:55.706" v="34451" actId="47"/>
        <pc:sldMkLst>
          <pc:docMk/>
          <pc:sldMk cId="1830884234" sldId="422"/>
        </pc:sldMkLst>
        <pc:picChg chg="add mod">
          <ac:chgData name="Lucas Jellema" userId="7e183fbb-84e0-44b3-9b03-0792bc8d162b" providerId="ADAL" clId="{55CAC796-6436-4E9C-8903-4DF3E0430A0F}" dt="2022-10-27T19:08:29.807" v="34444" actId="14100"/>
          <ac:picMkLst>
            <pc:docMk/>
            <pc:sldMk cId="1830884234" sldId="422"/>
            <ac:picMk id="6" creationId="{CEC3D1B4-B56A-F5AB-8CF9-9976E24F7C7E}"/>
          </ac:picMkLst>
        </pc:picChg>
      </pc:sldChg>
      <pc:sldChg chg="delSp add modTransition">
        <pc:chgData name="Lucas Jellema" userId="7e183fbb-84e0-44b3-9b03-0792bc8d162b" providerId="ADAL" clId="{55CAC796-6436-4E9C-8903-4DF3E0430A0F}" dt="2022-10-27T19:19:57.970" v="34789"/>
        <pc:sldMkLst>
          <pc:docMk/>
          <pc:sldMk cId="2936214278" sldId="422"/>
        </pc:sldMkLst>
        <pc:picChg chg="del">
          <ac:chgData name="Lucas Jellema" userId="7e183fbb-84e0-44b3-9b03-0792bc8d162b" providerId="ADAL" clId="{55CAC796-6436-4E9C-8903-4DF3E0430A0F}" dt="2022-10-27T19:18:36.414" v="34776" actId="478"/>
          <ac:picMkLst>
            <pc:docMk/>
            <pc:sldMk cId="2936214278" sldId="422"/>
            <ac:picMk id="10" creationId="{8697C61C-05CD-0717-5329-921281B64E50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7T19:38:02.268" v="35018"/>
        <pc:sldMkLst>
          <pc:docMk/>
          <pc:sldMk cId="2705460439" sldId="423"/>
        </pc:sldMkLst>
        <pc:spChg chg="mod">
          <ac:chgData name="Lucas Jellema" userId="7e183fbb-84e0-44b3-9b03-0792bc8d162b" providerId="ADAL" clId="{55CAC796-6436-4E9C-8903-4DF3E0430A0F}" dt="2022-10-27T19:36:38.725" v="35008" actId="20577"/>
          <ac:spMkLst>
            <pc:docMk/>
            <pc:sldMk cId="2705460439" sldId="423"/>
            <ac:spMk id="2" creationId="{F021D006-E11B-EC63-6BAF-89B0E126C260}"/>
          </ac:spMkLst>
        </pc:spChg>
        <pc:spChg chg="del">
          <ac:chgData name="Lucas Jellema" userId="7e183fbb-84e0-44b3-9b03-0792bc8d162b" providerId="ADAL" clId="{55CAC796-6436-4E9C-8903-4DF3E0430A0F}" dt="2022-10-27T19:37:45.412" v="35014"/>
          <ac:spMkLst>
            <pc:docMk/>
            <pc:sldMk cId="2705460439" sldId="423"/>
            <ac:spMk id="3" creationId="{1BDA9D3A-EDEC-ABB4-3888-059FEB9BE4F4}"/>
          </ac:spMkLst>
        </pc:spChg>
        <pc:picChg chg="add mod">
          <ac:chgData name="Lucas Jellema" userId="7e183fbb-84e0-44b3-9b03-0792bc8d162b" providerId="ADAL" clId="{55CAC796-6436-4E9C-8903-4DF3E0430A0F}" dt="2022-10-27T19:37:45.440" v="35015"/>
          <ac:picMkLst>
            <pc:docMk/>
            <pc:sldMk cId="2705460439" sldId="423"/>
            <ac:picMk id="7" creationId="{92E09C78-8EB5-4ACE-ED6B-3C18BF656CBD}"/>
          </ac:picMkLst>
        </pc:picChg>
        <pc:picChg chg="add mod">
          <ac:chgData name="Lucas Jellema" userId="7e183fbb-84e0-44b3-9b03-0792bc8d162b" providerId="ADAL" clId="{55CAC796-6436-4E9C-8903-4DF3E0430A0F}" dt="2022-10-27T19:37:55.863" v="35017" actId="1076"/>
          <ac:picMkLst>
            <pc:docMk/>
            <pc:sldMk cId="2705460439" sldId="423"/>
            <ac:picMk id="9" creationId="{FB3C2191-CABB-0177-2668-47D575C885F7}"/>
          </ac:picMkLst>
        </pc:picChg>
        <pc:picChg chg="add mod">
          <ac:chgData name="Lucas Jellema" userId="7e183fbb-84e0-44b3-9b03-0792bc8d162b" providerId="ADAL" clId="{55CAC796-6436-4E9C-8903-4DF3E0430A0F}" dt="2022-10-27T19:36:53.378" v="35013" actId="1076"/>
          <ac:picMkLst>
            <pc:docMk/>
            <pc:sldMk cId="2705460439" sldId="423"/>
            <ac:picMk id="8194" creationId="{EAEF746E-D16B-BA24-303A-034DE8635C51}"/>
          </ac:picMkLst>
        </pc:picChg>
      </pc:sldChg>
      <pc:sldChg chg="addSp delSp modSp add del mod modAnim">
        <pc:chgData name="Lucas Jellema" userId="7e183fbb-84e0-44b3-9b03-0792bc8d162b" providerId="ADAL" clId="{55CAC796-6436-4E9C-8903-4DF3E0430A0F}" dt="2022-10-27T19:39:33.731" v="35073" actId="47"/>
        <pc:sldMkLst>
          <pc:docMk/>
          <pc:sldMk cId="2768925248" sldId="424"/>
        </pc:sldMkLst>
        <pc:spChg chg="add mod">
          <ac:chgData name="Lucas Jellema" userId="7e183fbb-84e0-44b3-9b03-0792bc8d162b" providerId="ADAL" clId="{55CAC796-6436-4E9C-8903-4DF3E0430A0F}" dt="2022-10-27T19:39:12.037" v="35072" actId="20577"/>
          <ac:spMkLst>
            <pc:docMk/>
            <pc:sldMk cId="2768925248" sldId="424"/>
            <ac:spMk id="6" creationId="{6D7DF16D-FA4E-34D8-E276-D39BA7879A6A}"/>
          </ac:spMkLst>
        </pc:spChg>
        <pc:picChg chg="del">
          <ac:chgData name="Lucas Jellema" userId="7e183fbb-84e0-44b3-9b03-0792bc8d162b" providerId="ADAL" clId="{55CAC796-6436-4E9C-8903-4DF3E0430A0F}" dt="2022-10-27T19:38:38.317" v="35021" actId="478"/>
          <ac:picMkLst>
            <pc:docMk/>
            <pc:sldMk cId="2768925248" sldId="424"/>
            <ac:picMk id="7" creationId="{92E09C78-8EB5-4ACE-ED6B-3C18BF656CBD}"/>
          </ac:picMkLst>
        </pc:picChg>
        <pc:picChg chg="mod">
          <ac:chgData name="Lucas Jellema" userId="7e183fbb-84e0-44b3-9b03-0792bc8d162b" providerId="ADAL" clId="{55CAC796-6436-4E9C-8903-4DF3E0430A0F}" dt="2022-10-27T19:38:36.676" v="35020" actId="14100"/>
          <ac:picMkLst>
            <pc:docMk/>
            <pc:sldMk cId="2768925248" sldId="424"/>
            <ac:picMk id="8194" creationId="{EAEF746E-D16B-BA24-303A-034DE8635C51}"/>
          </ac:picMkLst>
        </pc:picChg>
      </pc:sldChg>
      <pc:sldChg chg="addSp modSp new mod ord">
        <pc:chgData name="Lucas Jellema" userId="7e183fbb-84e0-44b3-9b03-0792bc8d162b" providerId="ADAL" clId="{55CAC796-6436-4E9C-8903-4DF3E0430A0F}" dt="2022-10-28T03:28:37.608" v="35968"/>
        <pc:sldMkLst>
          <pc:docMk/>
          <pc:sldMk cId="2988668890" sldId="424"/>
        </pc:sldMkLst>
        <pc:spChg chg="mod">
          <ac:chgData name="Lucas Jellema" userId="7e183fbb-84e0-44b3-9b03-0792bc8d162b" providerId="ADAL" clId="{55CAC796-6436-4E9C-8903-4DF3E0430A0F}" dt="2022-10-27T19:40:55.355" v="35112" actId="20577"/>
          <ac:spMkLst>
            <pc:docMk/>
            <pc:sldMk cId="2988668890" sldId="424"/>
            <ac:spMk id="2" creationId="{984400C0-0074-F05E-00BD-D71C3FD50ECE}"/>
          </ac:spMkLst>
        </pc:spChg>
        <pc:picChg chg="add mod">
          <ac:chgData name="Lucas Jellema" userId="7e183fbb-84e0-44b3-9b03-0792bc8d162b" providerId="ADAL" clId="{55CAC796-6436-4E9C-8903-4DF3E0430A0F}" dt="2022-10-27T19:41:32.689" v="35122" actId="1035"/>
          <ac:picMkLst>
            <pc:docMk/>
            <pc:sldMk cId="2988668890" sldId="424"/>
            <ac:picMk id="9218" creationId="{F88739EF-994D-2B4F-D9F6-E6B43CBC864E}"/>
          </ac:picMkLst>
        </pc:picChg>
      </pc:sldChg>
      <pc:sldChg chg="addSp modSp new mod ord modTransition modAnim">
        <pc:chgData name="Lucas Jellema" userId="7e183fbb-84e0-44b3-9b03-0792bc8d162b" providerId="ADAL" clId="{55CAC796-6436-4E9C-8903-4DF3E0430A0F}" dt="2022-10-28T03:28:37.608" v="35968"/>
        <pc:sldMkLst>
          <pc:docMk/>
          <pc:sldMk cId="2648020978" sldId="425"/>
        </pc:sldMkLst>
        <pc:spChg chg="mod">
          <ac:chgData name="Lucas Jellema" userId="7e183fbb-84e0-44b3-9b03-0792bc8d162b" providerId="ADAL" clId="{55CAC796-6436-4E9C-8903-4DF3E0430A0F}" dt="2022-10-27T19:52:47.329" v="35333" actId="20577"/>
          <ac:spMkLst>
            <pc:docMk/>
            <pc:sldMk cId="2648020978" sldId="425"/>
            <ac:spMk id="2" creationId="{3C818C71-4761-134D-7D94-AE8E17D06B39}"/>
          </ac:spMkLst>
        </pc:spChg>
        <pc:spChg chg="mod">
          <ac:chgData name="Lucas Jellema" userId="7e183fbb-84e0-44b3-9b03-0792bc8d162b" providerId="ADAL" clId="{55CAC796-6436-4E9C-8903-4DF3E0430A0F}" dt="2022-10-27T19:52:37.325" v="35322" actId="20577"/>
          <ac:spMkLst>
            <pc:docMk/>
            <pc:sldMk cId="2648020978" sldId="425"/>
            <ac:spMk id="3" creationId="{B66D23EF-121B-64DA-D00A-C51229855F88}"/>
          </ac:spMkLst>
        </pc:spChg>
        <pc:picChg chg="add mod">
          <ac:chgData name="Lucas Jellema" userId="7e183fbb-84e0-44b3-9b03-0792bc8d162b" providerId="ADAL" clId="{55CAC796-6436-4E9C-8903-4DF3E0430A0F}" dt="2022-10-27T19:51:49.756" v="35294" actId="1076"/>
          <ac:picMkLst>
            <pc:docMk/>
            <pc:sldMk cId="2648020978" sldId="425"/>
            <ac:picMk id="7" creationId="{08BEC526-1462-2B73-BEB2-C138CE495623}"/>
          </ac:picMkLst>
        </pc:picChg>
        <pc:picChg chg="add mod">
          <ac:chgData name="Lucas Jellema" userId="7e183fbb-84e0-44b3-9b03-0792bc8d162b" providerId="ADAL" clId="{55CAC796-6436-4E9C-8903-4DF3E0430A0F}" dt="2022-10-27T19:53:56.293" v="35344" actId="1440"/>
          <ac:picMkLst>
            <pc:docMk/>
            <pc:sldMk cId="2648020978" sldId="425"/>
            <ac:picMk id="8" creationId="{D32D093F-8775-C20C-BC51-8DA2482D05F8}"/>
          </ac:picMkLst>
        </pc:picChg>
        <pc:picChg chg="add mod">
          <ac:chgData name="Lucas Jellema" userId="7e183fbb-84e0-44b3-9b03-0792bc8d162b" providerId="ADAL" clId="{55CAC796-6436-4E9C-8903-4DF3E0430A0F}" dt="2022-10-27T19:50:36.173" v="35234" actId="1036"/>
          <ac:picMkLst>
            <pc:docMk/>
            <pc:sldMk cId="2648020978" sldId="425"/>
            <ac:picMk id="10242" creationId="{5CFDCDAD-3894-443A-E058-0F8C64B5DEEC}"/>
          </ac:picMkLst>
        </pc:picChg>
      </pc:sldChg>
      <pc:sldChg chg="addSp delSp modSp new mod ord modAnim modNotesTx">
        <pc:chgData name="Lucas Jellema" userId="7e183fbb-84e0-44b3-9b03-0792bc8d162b" providerId="ADAL" clId="{55CAC796-6436-4E9C-8903-4DF3E0430A0F}" dt="2022-10-28T03:28:37.608" v="35968"/>
        <pc:sldMkLst>
          <pc:docMk/>
          <pc:sldMk cId="1184790722" sldId="426"/>
        </pc:sldMkLst>
        <pc:spChg chg="add mod">
          <ac:chgData name="Lucas Jellema" userId="7e183fbb-84e0-44b3-9b03-0792bc8d162b" providerId="ADAL" clId="{55CAC796-6436-4E9C-8903-4DF3E0430A0F}" dt="2022-10-27T19:50:17.795" v="35231" actId="1038"/>
          <ac:spMkLst>
            <pc:docMk/>
            <pc:sldMk cId="1184790722" sldId="426"/>
            <ac:spMk id="6" creationId="{06D833BB-2712-DF50-01E1-1A81C1735BFB}"/>
          </ac:spMkLst>
        </pc:spChg>
        <pc:picChg chg="add del">
          <ac:chgData name="Lucas Jellema" userId="7e183fbb-84e0-44b3-9b03-0792bc8d162b" providerId="ADAL" clId="{55CAC796-6436-4E9C-8903-4DF3E0430A0F}" dt="2022-10-27T19:48:36.779" v="35193" actId="478"/>
          <ac:picMkLst>
            <pc:docMk/>
            <pc:sldMk cId="1184790722" sldId="426"/>
            <ac:picMk id="11266" creationId="{281E0CDE-AAB8-CED1-01AE-C51A04DF0FDC}"/>
          </ac:picMkLst>
        </pc:picChg>
        <pc:picChg chg="add mod">
          <ac:chgData name="Lucas Jellema" userId="7e183fbb-84e0-44b3-9b03-0792bc8d162b" providerId="ADAL" clId="{55CAC796-6436-4E9C-8903-4DF3E0430A0F}" dt="2022-10-27T19:49:40.885" v="35196" actId="1076"/>
          <ac:picMkLst>
            <pc:docMk/>
            <pc:sldMk cId="1184790722" sldId="426"/>
            <ac:picMk id="11268" creationId="{89D8AC97-AD51-5312-4E73-AD2E4B7C86BD}"/>
          </ac:picMkLst>
        </pc:picChg>
      </pc:sldChg>
      <pc:sldChg chg="delSp modSp add del mod modNotesTx">
        <pc:chgData name="Lucas Jellema" userId="7e183fbb-84e0-44b3-9b03-0792bc8d162b" providerId="ADAL" clId="{55CAC796-6436-4E9C-8903-4DF3E0430A0F}" dt="2022-10-28T03:28:16.582" v="35966" actId="47"/>
        <pc:sldMkLst>
          <pc:docMk/>
          <pc:sldMk cId="2075812582" sldId="427"/>
        </pc:sldMkLst>
        <pc:spChg chg="mod">
          <ac:chgData name="Lucas Jellema" userId="7e183fbb-84e0-44b3-9b03-0792bc8d162b" providerId="ADAL" clId="{55CAC796-6436-4E9C-8903-4DF3E0430A0F}" dt="2022-10-27T20:10:03.783" v="35609" actId="20577"/>
          <ac:spMkLst>
            <pc:docMk/>
            <pc:sldMk cId="2075812582" sldId="427"/>
            <ac:spMk id="3" creationId="{32D4EAE2-7124-E100-4907-26063959164F}"/>
          </ac:spMkLst>
        </pc:spChg>
        <pc:picChg chg="del">
          <ac:chgData name="Lucas Jellema" userId="7e183fbb-84e0-44b3-9b03-0792bc8d162b" providerId="ADAL" clId="{55CAC796-6436-4E9C-8903-4DF3E0430A0F}" dt="2022-10-27T19:58:17.739" v="35369" actId="478"/>
          <ac:picMkLst>
            <pc:docMk/>
            <pc:sldMk cId="2075812582" sldId="427"/>
            <ac:picMk id="12290" creationId="{9BE1F8EF-95FC-AEC7-918F-1C8136060265}"/>
          </ac:picMkLst>
        </pc:picChg>
      </pc:sldChg>
      <pc:sldChg chg="addSp delSp modSp new mod ord modClrScheme chgLayout">
        <pc:chgData name="Lucas Jellema" userId="7e183fbb-84e0-44b3-9b03-0792bc8d162b" providerId="ADAL" clId="{55CAC796-6436-4E9C-8903-4DF3E0430A0F}" dt="2022-10-28T03:30:43.233" v="36002" actId="20577"/>
        <pc:sldMkLst>
          <pc:docMk/>
          <pc:sldMk cId="3708395881" sldId="428"/>
        </pc:sldMkLst>
        <pc:spChg chg="mod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2" creationId="{3D8231B8-28DD-6252-CBE3-A0D53E1A8B5D}"/>
          </ac:spMkLst>
        </pc:spChg>
        <pc:spChg chg="del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3" creationId="{40FD9CAE-68F9-61DA-2A09-896551315AED}"/>
          </ac:spMkLst>
        </pc:spChg>
        <pc:spChg chg="mod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4" creationId="{075161B7-88CD-BBA3-6ED0-66A2B3A3E7BB}"/>
          </ac:spMkLst>
        </pc:spChg>
        <pc:spChg chg="mod">
          <ac:chgData name="Lucas Jellema" userId="7e183fbb-84e0-44b3-9b03-0792bc8d162b" providerId="ADAL" clId="{55CAC796-6436-4E9C-8903-4DF3E0430A0F}" dt="2022-10-28T02:49:27.993" v="35640" actId="26606"/>
          <ac:spMkLst>
            <pc:docMk/>
            <pc:sldMk cId="3708395881" sldId="428"/>
            <ac:spMk id="5" creationId="{3672FC2D-52EA-4A86-509B-65D29756CED5}"/>
          </ac:spMkLst>
        </pc:spChg>
        <pc:spChg chg="add mod">
          <ac:chgData name="Lucas Jellema" userId="7e183fbb-84e0-44b3-9b03-0792bc8d162b" providerId="ADAL" clId="{55CAC796-6436-4E9C-8903-4DF3E0430A0F}" dt="2022-10-28T03:30:43.233" v="36002" actId="20577"/>
          <ac:spMkLst>
            <pc:docMk/>
            <pc:sldMk cId="3708395881" sldId="428"/>
            <ac:spMk id="13319" creationId="{F3722094-CAEF-044E-9FDC-77403E27D2DC}"/>
          </ac:spMkLst>
        </pc:spChg>
        <pc:picChg chg="add mod">
          <ac:chgData name="Lucas Jellema" userId="7e183fbb-84e0-44b3-9b03-0792bc8d162b" providerId="ADAL" clId="{55CAC796-6436-4E9C-8903-4DF3E0430A0F}" dt="2022-10-28T02:49:27.993" v="35640" actId="26606"/>
          <ac:picMkLst>
            <pc:docMk/>
            <pc:sldMk cId="3708395881" sldId="428"/>
            <ac:picMk id="13314" creationId="{A22F65C0-BE58-5205-1BE8-DC411B5C8DF9}"/>
          </ac:picMkLst>
        </pc:picChg>
      </pc:sldChg>
      <pc:sldChg chg="addSp delSp modSp add mod modTransition modAnim">
        <pc:chgData name="Lucas Jellema" userId="7e183fbb-84e0-44b3-9b03-0792bc8d162b" providerId="ADAL" clId="{55CAC796-6436-4E9C-8903-4DF3E0430A0F}" dt="2022-10-28T03:31:23.982" v="36014" actId="20577"/>
        <pc:sldMkLst>
          <pc:docMk/>
          <pc:sldMk cId="1307223703" sldId="429"/>
        </pc:sldMkLst>
        <pc:spChg chg="add mod">
          <ac:chgData name="Lucas Jellema" userId="7e183fbb-84e0-44b3-9b03-0792bc8d162b" providerId="ADAL" clId="{55CAC796-6436-4E9C-8903-4DF3E0430A0F}" dt="2022-10-28T03:29:50.665" v="35988" actId="20577"/>
          <ac:spMkLst>
            <pc:docMk/>
            <pc:sldMk cId="1307223703" sldId="429"/>
            <ac:spMk id="3" creationId="{8F41ABE5-F97E-C57A-183D-C3579297BC78}"/>
          </ac:spMkLst>
        </pc:spChg>
        <pc:spChg chg="mod">
          <ac:chgData name="Lucas Jellema" userId="7e183fbb-84e0-44b3-9b03-0792bc8d162b" providerId="ADAL" clId="{55CAC796-6436-4E9C-8903-4DF3E0430A0F}" dt="2022-10-28T03:31:23.982" v="36014" actId="20577"/>
          <ac:spMkLst>
            <pc:docMk/>
            <pc:sldMk cId="1307223703" sldId="429"/>
            <ac:spMk id="13319" creationId="{F3722094-CAEF-044E-9FDC-77403E27D2DC}"/>
          </ac:spMkLst>
        </pc:spChg>
        <pc:picChg chg="del">
          <ac:chgData name="Lucas Jellema" userId="7e183fbb-84e0-44b3-9b03-0792bc8d162b" providerId="ADAL" clId="{55CAC796-6436-4E9C-8903-4DF3E0430A0F}" dt="2022-10-28T03:24:48.235" v="35853" actId="478"/>
          <ac:picMkLst>
            <pc:docMk/>
            <pc:sldMk cId="1307223703" sldId="429"/>
            <ac:picMk id="13314" creationId="{A22F65C0-BE58-5205-1BE8-DC411B5C8DF9}"/>
          </ac:picMkLst>
        </pc:picChg>
        <pc:picChg chg="add mod">
          <ac:chgData name="Lucas Jellema" userId="7e183fbb-84e0-44b3-9b03-0792bc8d162b" providerId="ADAL" clId="{55CAC796-6436-4E9C-8903-4DF3E0430A0F}" dt="2022-10-28T03:30:35.785" v="35990" actId="1076"/>
          <ac:picMkLst>
            <pc:docMk/>
            <pc:sldMk cId="1307223703" sldId="429"/>
            <ac:picMk id="14338" creationId="{D1065A63-485C-1D82-70AB-980561D8B1B6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28T03:37:50.856" v="36082" actId="1076"/>
        <pc:sldMkLst>
          <pc:docMk/>
          <pc:sldMk cId="3835277302" sldId="430"/>
        </pc:sldMkLst>
        <pc:spChg chg="mod">
          <ac:chgData name="Lucas Jellema" userId="7e183fbb-84e0-44b3-9b03-0792bc8d162b" providerId="ADAL" clId="{55CAC796-6436-4E9C-8903-4DF3E0430A0F}" dt="2022-10-28T03:32:10.517" v="36039" actId="20577"/>
          <ac:spMkLst>
            <pc:docMk/>
            <pc:sldMk cId="3835277302" sldId="430"/>
            <ac:spMk id="2" creationId="{0B0A11EE-4F47-ECB4-C607-6D16F6C78F25}"/>
          </ac:spMkLst>
        </pc:spChg>
        <pc:spChg chg="del">
          <ac:chgData name="Lucas Jellema" userId="7e183fbb-84e0-44b3-9b03-0792bc8d162b" providerId="ADAL" clId="{55CAC796-6436-4E9C-8903-4DF3E0430A0F}" dt="2022-10-28T03:35:12.235" v="36057" actId="478"/>
          <ac:spMkLst>
            <pc:docMk/>
            <pc:sldMk cId="3835277302" sldId="430"/>
            <ac:spMk id="3" creationId="{87F16A65-8F58-D45E-EBA5-0340F09CF076}"/>
          </ac:spMkLst>
        </pc:spChg>
        <pc:spChg chg="add mod">
          <ac:chgData name="Lucas Jellema" userId="7e183fbb-84e0-44b3-9b03-0792bc8d162b" providerId="ADAL" clId="{55CAC796-6436-4E9C-8903-4DF3E0430A0F}" dt="2022-10-28T03:35:18.625" v="36058" actId="1076"/>
          <ac:spMkLst>
            <pc:docMk/>
            <pc:sldMk cId="3835277302" sldId="430"/>
            <ac:spMk id="7" creationId="{87D4379B-6A31-F7F4-0968-2BEDF1649D88}"/>
          </ac:spMkLst>
        </pc:spChg>
        <pc:spChg chg="add mod">
          <ac:chgData name="Lucas Jellema" userId="7e183fbb-84e0-44b3-9b03-0792bc8d162b" providerId="ADAL" clId="{55CAC796-6436-4E9C-8903-4DF3E0430A0F}" dt="2022-10-28T03:36:38.947" v="36073" actId="20577"/>
          <ac:spMkLst>
            <pc:docMk/>
            <pc:sldMk cId="3835277302" sldId="430"/>
            <ac:spMk id="10" creationId="{698CFC7E-203E-944E-3DBE-1348D5828304}"/>
          </ac:spMkLst>
        </pc:spChg>
        <pc:spChg chg="add mod">
          <ac:chgData name="Lucas Jellema" userId="7e183fbb-84e0-44b3-9b03-0792bc8d162b" providerId="ADAL" clId="{55CAC796-6436-4E9C-8903-4DF3E0430A0F}" dt="2022-10-28T03:36:35.866" v="36069" actId="1076"/>
          <ac:spMkLst>
            <pc:docMk/>
            <pc:sldMk cId="3835277302" sldId="430"/>
            <ac:spMk id="13" creationId="{3FE256F0-4FAD-DB85-78A8-3D0012E90A14}"/>
          </ac:spMkLst>
        </pc:spChg>
        <pc:spChg chg="add mod">
          <ac:chgData name="Lucas Jellema" userId="7e183fbb-84e0-44b3-9b03-0792bc8d162b" providerId="ADAL" clId="{55CAC796-6436-4E9C-8903-4DF3E0430A0F}" dt="2022-10-28T03:37:02.492" v="36076"/>
          <ac:spMkLst>
            <pc:docMk/>
            <pc:sldMk cId="3835277302" sldId="430"/>
            <ac:spMk id="14" creationId="{8B06F274-717D-3506-202A-5927C59CFEB2}"/>
          </ac:spMkLst>
        </pc:spChg>
        <pc:picChg chg="add mod">
          <ac:chgData name="Lucas Jellema" userId="7e183fbb-84e0-44b3-9b03-0792bc8d162b" providerId="ADAL" clId="{55CAC796-6436-4E9C-8903-4DF3E0430A0F}" dt="2022-10-28T03:35:18.625" v="36058" actId="1076"/>
          <ac:picMkLst>
            <pc:docMk/>
            <pc:sldMk cId="3835277302" sldId="430"/>
            <ac:picMk id="8" creationId="{29DF6713-FA85-D6F1-7693-E0B10E2E4529}"/>
          </ac:picMkLst>
        </pc:picChg>
        <pc:picChg chg="add mod">
          <ac:chgData name="Lucas Jellema" userId="7e183fbb-84e0-44b3-9b03-0792bc8d162b" providerId="ADAL" clId="{55CAC796-6436-4E9C-8903-4DF3E0430A0F}" dt="2022-10-28T03:35:18.625" v="36058" actId="1076"/>
          <ac:picMkLst>
            <pc:docMk/>
            <pc:sldMk cId="3835277302" sldId="430"/>
            <ac:picMk id="9" creationId="{F45FC99E-E578-77F6-E11B-F0ABD85861A9}"/>
          </ac:picMkLst>
        </pc:picChg>
        <pc:picChg chg="add mod">
          <ac:chgData name="Lucas Jellema" userId="7e183fbb-84e0-44b3-9b03-0792bc8d162b" providerId="ADAL" clId="{55CAC796-6436-4E9C-8903-4DF3E0430A0F}" dt="2022-10-28T03:37:16.446" v="36077" actId="1076"/>
          <ac:picMkLst>
            <pc:docMk/>
            <pc:sldMk cId="3835277302" sldId="430"/>
            <ac:picMk id="12" creationId="{C793FE08-6C38-5DD3-4FAB-95C5120CD841}"/>
          </ac:picMkLst>
        </pc:picChg>
        <pc:picChg chg="add mod">
          <ac:chgData name="Lucas Jellema" userId="7e183fbb-84e0-44b3-9b03-0792bc8d162b" providerId="ADAL" clId="{55CAC796-6436-4E9C-8903-4DF3E0430A0F}" dt="2022-10-28T03:36:43.083" v="36074" actId="1076"/>
          <ac:picMkLst>
            <pc:docMk/>
            <pc:sldMk cId="3835277302" sldId="430"/>
            <ac:picMk id="15362" creationId="{C94D5291-1BEE-7B64-D8AA-0436CED29C8D}"/>
          </ac:picMkLst>
        </pc:picChg>
        <pc:picChg chg="add mod">
          <ac:chgData name="Lucas Jellema" userId="7e183fbb-84e0-44b3-9b03-0792bc8d162b" providerId="ADAL" clId="{55CAC796-6436-4E9C-8903-4DF3E0430A0F}" dt="2022-10-28T03:36:35.866" v="36069" actId="1076"/>
          <ac:picMkLst>
            <pc:docMk/>
            <pc:sldMk cId="3835277302" sldId="430"/>
            <ac:picMk id="15364" creationId="{6BB510EF-CE26-F9B0-87F5-94158A878B0B}"/>
          </ac:picMkLst>
        </pc:picChg>
        <pc:picChg chg="add mod">
          <ac:chgData name="Lucas Jellema" userId="7e183fbb-84e0-44b3-9b03-0792bc8d162b" providerId="ADAL" clId="{55CAC796-6436-4E9C-8903-4DF3E0430A0F}" dt="2022-10-28T03:37:50.856" v="36082" actId="1076"/>
          <ac:picMkLst>
            <pc:docMk/>
            <pc:sldMk cId="3835277302" sldId="430"/>
            <ac:picMk id="15366" creationId="{7FB8C972-E14C-9A73-9995-AB56B3364D6C}"/>
          </ac:picMkLst>
        </pc:picChg>
      </pc:sldChg>
      <pc:sldChg chg="addSp modSp new mod modNotesTx">
        <pc:chgData name="Lucas Jellema" userId="7e183fbb-84e0-44b3-9b03-0792bc8d162b" providerId="ADAL" clId="{55CAC796-6436-4E9C-8903-4DF3E0430A0F}" dt="2022-10-28T03:59:30.778" v="36095" actId="1035"/>
        <pc:sldMkLst>
          <pc:docMk/>
          <pc:sldMk cId="92115288" sldId="431"/>
        </pc:sldMkLst>
        <pc:picChg chg="add mod">
          <ac:chgData name="Lucas Jellema" userId="7e183fbb-84e0-44b3-9b03-0792bc8d162b" providerId="ADAL" clId="{55CAC796-6436-4E9C-8903-4DF3E0430A0F}" dt="2022-10-28T03:59:30.778" v="36095" actId="1035"/>
          <ac:picMkLst>
            <pc:docMk/>
            <pc:sldMk cId="92115288" sldId="431"/>
            <ac:picMk id="7" creationId="{4A6161F5-70F5-E953-F6D9-C04CE6353571}"/>
          </ac:picMkLst>
        </pc:picChg>
      </pc:sldChg>
      <pc:sldChg chg="addSp delSp modSp new del mod ord">
        <pc:chgData name="Lucas Jellema" userId="7e183fbb-84e0-44b3-9b03-0792bc8d162b" providerId="ADAL" clId="{55CAC796-6436-4E9C-8903-4DF3E0430A0F}" dt="2022-10-28T04:23:52.847" v="36698" actId="47"/>
        <pc:sldMkLst>
          <pc:docMk/>
          <pc:sldMk cId="479036477" sldId="432"/>
        </pc:sldMkLst>
        <pc:spChg chg="add del">
          <ac:chgData name="Lucas Jellema" userId="7e183fbb-84e0-44b3-9b03-0792bc8d162b" providerId="ADAL" clId="{55CAC796-6436-4E9C-8903-4DF3E0430A0F}" dt="2022-10-28T04:08:17.353" v="36103"/>
          <ac:spMkLst>
            <pc:docMk/>
            <pc:sldMk cId="479036477" sldId="432"/>
            <ac:spMk id="6" creationId="{A7ECAB72-D22A-B43F-7F72-3DAD5C2D2A87}"/>
          </ac:spMkLst>
        </pc:spChg>
        <pc:spChg chg="add del">
          <ac:chgData name="Lucas Jellema" userId="7e183fbb-84e0-44b3-9b03-0792bc8d162b" providerId="ADAL" clId="{55CAC796-6436-4E9C-8903-4DF3E0430A0F}" dt="2022-10-28T04:08:23.743" v="36107"/>
          <ac:spMkLst>
            <pc:docMk/>
            <pc:sldMk cId="479036477" sldId="432"/>
            <ac:spMk id="8" creationId="{F682C9FA-86C7-E28E-DB9F-9CD23E18F5C7}"/>
          </ac:spMkLst>
        </pc:spChg>
        <pc:spChg chg="add del">
          <ac:chgData name="Lucas Jellema" userId="7e183fbb-84e0-44b3-9b03-0792bc8d162b" providerId="ADAL" clId="{55CAC796-6436-4E9C-8903-4DF3E0430A0F}" dt="2022-10-28T04:08:29.640" v="36110"/>
          <ac:spMkLst>
            <pc:docMk/>
            <pc:sldMk cId="479036477" sldId="432"/>
            <ac:spMk id="10" creationId="{94F3DA63-4958-23F8-DAD9-AA3F36906595}"/>
          </ac:spMkLst>
        </pc:spChg>
        <pc:spChg chg="add del">
          <ac:chgData name="Lucas Jellema" userId="7e183fbb-84e0-44b3-9b03-0792bc8d162b" providerId="ADAL" clId="{55CAC796-6436-4E9C-8903-4DF3E0430A0F}" dt="2022-10-28T04:08:40.431" v="36114"/>
          <ac:spMkLst>
            <pc:docMk/>
            <pc:sldMk cId="479036477" sldId="432"/>
            <ac:spMk id="12" creationId="{C3F117C9-3E06-850B-EC66-FAF70885F62C}"/>
          </ac:spMkLst>
        </pc:spChg>
        <pc:picChg chg="add mod">
          <ac:chgData name="Lucas Jellema" userId="7e183fbb-84e0-44b3-9b03-0792bc8d162b" providerId="ADAL" clId="{55CAC796-6436-4E9C-8903-4DF3E0430A0F}" dt="2022-10-28T04:08:19.220" v="36105" actId="1076"/>
          <ac:picMkLst>
            <pc:docMk/>
            <pc:sldMk cId="479036477" sldId="432"/>
            <ac:picMk id="7" creationId="{10B9C938-B710-99AD-11E0-EF16202C002C}"/>
          </ac:picMkLst>
        </pc:picChg>
        <pc:picChg chg="add">
          <ac:chgData name="Lucas Jellema" userId="7e183fbb-84e0-44b3-9b03-0792bc8d162b" providerId="ADAL" clId="{55CAC796-6436-4E9C-8903-4DF3E0430A0F}" dt="2022-10-28T04:08:23.759" v="36108"/>
          <ac:picMkLst>
            <pc:docMk/>
            <pc:sldMk cId="479036477" sldId="432"/>
            <ac:picMk id="9" creationId="{5449E9D2-C884-3673-62C4-4F2FC204BAED}"/>
          </ac:picMkLst>
        </pc:picChg>
        <pc:picChg chg="add mod">
          <ac:chgData name="Lucas Jellema" userId="7e183fbb-84e0-44b3-9b03-0792bc8d162b" providerId="ADAL" clId="{55CAC796-6436-4E9C-8903-4DF3E0430A0F}" dt="2022-10-28T04:08:31.134" v="36112" actId="1076"/>
          <ac:picMkLst>
            <pc:docMk/>
            <pc:sldMk cId="479036477" sldId="432"/>
            <ac:picMk id="11" creationId="{5939F9BC-39D0-8E52-DDCE-EE18EB2B8615}"/>
          </ac:picMkLst>
        </pc:picChg>
        <pc:picChg chg="add mod">
          <ac:chgData name="Lucas Jellema" userId="7e183fbb-84e0-44b3-9b03-0792bc8d162b" providerId="ADAL" clId="{55CAC796-6436-4E9C-8903-4DF3E0430A0F}" dt="2022-10-28T04:08:41.819" v="36116" actId="1076"/>
          <ac:picMkLst>
            <pc:docMk/>
            <pc:sldMk cId="479036477" sldId="432"/>
            <ac:picMk id="13" creationId="{0D169C56-9679-3BCA-54FC-24375D4E2803}"/>
          </ac:picMkLst>
        </pc:picChg>
      </pc:sldChg>
      <pc:sldChg chg="addSp delSp modSp add mod modTransition modAnim">
        <pc:chgData name="Lucas Jellema" userId="7e183fbb-84e0-44b3-9b03-0792bc8d162b" providerId="ADAL" clId="{55CAC796-6436-4E9C-8903-4DF3E0430A0F}" dt="2022-10-28T05:50:39.520" v="37270" actId="20577"/>
        <pc:sldMkLst>
          <pc:docMk/>
          <pc:sldMk cId="2837188755" sldId="433"/>
        </pc:sldMkLst>
        <pc:spChg chg="mod">
          <ac:chgData name="Lucas Jellema" userId="7e183fbb-84e0-44b3-9b03-0792bc8d162b" providerId="ADAL" clId="{55CAC796-6436-4E9C-8903-4DF3E0430A0F}" dt="2022-10-28T05:50:39.520" v="37270" actId="20577"/>
          <ac:spMkLst>
            <pc:docMk/>
            <pc:sldMk cId="2837188755" sldId="433"/>
            <ac:spMk id="3" creationId="{E625309C-8B15-B7C0-7DAC-6476CF76BC51}"/>
          </ac:spMkLst>
        </pc:spChg>
        <pc:spChg chg="add del">
          <ac:chgData name="Lucas Jellema" userId="7e183fbb-84e0-44b3-9b03-0792bc8d162b" providerId="ADAL" clId="{55CAC796-6436-4E9C-8903-4DF3E0430A0F}" dt="2022-10-28T04:11:41.891" v="36213"/>
          <ac:spMkLst>
            <pc:docMk/>
            <pc:sldMk cId="2837188755" sldId="433"/>
            <ac:spMk id="9" creationId="{45621A67-F8BB-E001-EDBE-CC8C1F976B7C}"/>
          </ac:spMkLst>
        </pc:spChg>
        <pc:spChg chg="add mod">
          <ac:chgData name="Lucas Jellema" userId="7e183fbb-84e0-44b3-9b03-0792bc8d162b" providerId="ADAL" clId="{55CAC796-6436-4E9C-8903-4DF3E0430A0F}" dt="2022-10-28T05:49:19.760" v="37174" actId="14100"/>
          <ac:spMkLst>
            <pc:docMk/>
            <pc:sldMk cId="2837188755" sldId="433"/>
            <ac:spMk id="11" creationId="{23431396-9B2A-3347-103E-023959EDDF7A}"/>
          </ac:spMkLst>
        </pc:spChg>
        <pc:spChg chg="add mod">
          <ac:chgData name="Lucas Jellema" userId="7e183fbb-84e0-44b3-9b03-0792bc8d162b" providerId="ADAL" clId="{55CAC796-6436-4E9C-8903-4DF3E0430A0F}" dt="2022-10-28T04:21:38.062" v="36607" actId="14100"/>
          <ac:spMkLst>
            <pc:docMk/>
            <pc:sldMk cId="2837188755" sldId="433"/>
            <ac:spMk id="12" creationId="{2721BB89-7B86-2FE3-AE58-60EF347AEE38}"/>
          </ac:spMkLst>
        </pc:spChg>
        <pc:spChg chg="add mod">
          <ac:chgData name="Lucas Jellema" userId="7e183fbb-84e0-44b3-9b03-0792bc8d162b" providerId="ADAL" clId="{55CAC796-6436-4E9C-8903-4DF3E0430A0F}" dt="2022-10-28T04:21:53.885" v="36612" actId="14100"/>
          <ac:spMkLst>
            <pc:docMk/>
            <pc:sldMk cId="2837188755" sldId="433"/>
            <ac:spMk id="13" creationId="{F488BBA7-2FD8-F04E-87F0-1C187E5D8C00}"/>
          </ac:spMkLst>
        </pc:spChg>
        <pc:spChg chg="add mod">
          <ac:chgData name="Lucas Jellema" userId="7e183fbb-84e0-44b3-9b03-0792bc8d162b" providerId="ADAL" clId="{55CAC796-6436-4E9C-8903-4DF3E0430A0F}" dt="2022-10-28T05:49:12.646" v="37171" actId="1076"/>
          <ac:spMkLst>
            <pc:docMk/>
            <pc:sldMk cId="2837188755" sldId="433"/>
            <ac:spMk id="15" creationId="{9CCCEA78-91E7-3A48-55DD-25964126F8E0}"/>
          </ac:spMkLst>
        </pc:spChg>
        <pc:spChg chg="add mod">
          <ac:chgData name="Lucas Jellema" userId="7e183fbb-84e0-44b3-9b03-0792bc8d162b" providerId="ADAL" clId="{55CAC796-6436-4E9C-8903-4DF3E0430A0F}" dt="2022-10-28T04:22:57.288" v="36657" actId="14100"/>
          <ac:spMkLst>
            <pc:docMk/>
            <pc:sldMk cId="2837188755" sldId="433"/>
            <ac:spMk id="16" creationId="{5E9BDEA2-3DC4-CF90-ADFD-039D77CD25E3}"/>
          </ac:spMkLst>
        </pc:spChg>
        <pc:spChg chg="add del">
          <ac:chgData name="Lucas Jellema" userId="7e183fbb-84e0-44b3-9b03-0792bc8d162b" providerId="ADAL" clId="{55CAC796-6436-4E9C-8903-4DF3E0430A0F}" dt="2022-10-28T04:21:16.936" v="36598"/>
          <ac:spMkLst>
            <pc:docMk/>
            <pc:sldMk cId="2837188755" sldId="433"/>
            <ac:spMk id="17" creationId="{AAB06B33-53B7-6ECD-4F2E-4FDED78D6A53}"/>
          </ac:spMkLst>
        </pc:spChg>
        <pc:spChg chg="add mod">
          <ac:chgData name="Lucas Jellema" userId="7e183fbb-84e0-44b3-9b03-0792bc8d162b" providerId="ADAL" clId="{55CAC796-6436-4E9C-8903-4DF3E0430A0F}" dt="2022-10-28T05:49:00.138" v="37166" actId="14100"/>
          <ac:spMkLst>
            <pc:docMk/>
            <pc:sldMk cId="2837188755" sldId="433"/>
            <ac:spMk id="19" creationId="{C689CC19-0A3B-7611-5CB0-4DC6F8AA458D}"/>
          </ac:spMkLst>
        </pc:spChg>
        <pc:spChg chg="add mod">
          <ac:chgData name="Lucas Jellema" userId="7e183fbb-84e0-44b3-9b03-0792bc8d162b" providerId="ADAL" clId="{55CAC796-6436-4E9C-8903-4DF3E0430A0F}" dt="2022-10-28T04:32:10.336" v="36739" actId="14100"/>
          <ac:spMkLst>
            <pc:docMk/>
            <pc:sldMk cId="2837188755" sldId="433"/>
            <ac:spMk id="21" creationId="{018B9780-68C9-6AC0-2248-F17A4505C1C7}"/>
          </ac:spMkLst>
        </pc:spChg>
        <pc:spChg chg="add del">
          <ac:chgData name="Lucas Jellema" userId="7e183fbb-84e0-44b3-9b03-0792bc8d162b" providerId="ADAL" clId="{55CAC796-6436-4E9C-8903-4DF3E0430A0F}" dt="2022-10-28T05:48:45.703" v="37161"/>
          <ac:spMkLst>
            <pc:docMk/>
            <pc:sldMk cId="2837188755" sldId="433"/>
            <ac:spMk id="22" creationId="{1521532B-831F-D8A6-8CD3-2F60157DB4B8}"/>
          </ac:spMkLst>
        </pc:spChg>
        <pc:spChg chg="add mod">
          <ac:chgData name="Lucas Jellema" userId="7e183fbb-84e0-44b3-9b03-0792bc8d162b" providerId="ADAL" clId="{55CAC796-6436-4E9C-8903-4DF3E0430A0F}" dt="2022-10-28T05:50:04.921" v="37221" actId="14100"/>
          <ac:spMkLst>
            <pc:docMk/>
            <pc:sldMk cId="2837188755" sldId="433"/>
            <ac:spMk id="24" creationId="{DA375423-A8FF-A1E5-5601-0216513AC241}"/>
          </ac:spMkLst>
        </pc:spChg>
        <pc:picChg chg="add mod">
          <ac:chgData name="Lucas Jellema" userId="7e183fbb-84e0-44b3-9b03-0792bc8d162b" providerId="ADAL" clId="{55CAC796-6436-4E9C-8903-4DF3E0430A0F}" dt="2022-10-28T04:21:42.026" v="36608" actId="1076"/>
          <ac:picMkLst>
            <pc:docMk/>
            <pc:sldMk cId="2837188755" sldId="433"/>
            <ac:picMk id="6" creationId="{4484FC07-CD38-EF95-1ADD-77D46351EEFE}"/>
          </ac:picMkLst>
        </pc:picChg>
        <pc:picChg chg="mod modCrop">
          <ac:chgData name="Lucas Jellema" userId="7e183fbb-84e0-44b3-9b03-0792bc8d162b" providerId="ADAL" clId="{55CAC796-6436-4E9C-8903-4DF3E0430A0F}" dt="2022-10-28T04:10:22.211" v="36127" actId="1076"/>
          <ac:picMkLst>
            <pc:docMk/>
            <pc:sldMk cId="2837188755" sldId="433"/>
            <ac:picMk id="7" creationId="{4A6161F5-70F5-E953-F6D9-C04CE6353571}"/>
          </ac:picMkLst>
        </pc:picChg>
        <pc:picChg chg="add mod">
          <ac:chgData name="Lucas Jellema" userId="7e183fbb-84e0-44b3-9b03-0792bc8d162b" providerId="ADAL" clId="{55CAC796-6436-4E9C-8903-4DF3E0430A0F}" dt="2022-10-28T04:21:56.064" v="36613" actId="1076"/>
          <ac:picMkLst>
            <pc:docMk/>
            <pc:sldMk cId="2837188755" sldId="433"/>
            <ac:picMk id="8" creationId="{4BDF5B2F-A188-D5D7-596D-8741D3D1415E}"/>
          </ac:picMkLst>
        </pc:picChg>
        <pc:picChg chg="add mod">
          <ac:chgData name="Lucas Jellema" userId="7e183fbb-84e0-44b3-9b03-0792bc8d162b" providerId="ADAL" clId="{55CAC796-6436-4E9C-8903-4DF3E0430A0F}" dt="2022-10-28T04:22:18.975" v="36622" actId="1076"/>
          <ac:picMkLst>
            <pc:docMk/>
            <pc:sldMk cId="2837188755" sldId="433"/>
            <ac:picMk id="10" creationId="{5D36C9A5-805B-AC15-3870-77625F4239EB}"/>
          </ac:picMkLst>
        </pc:picChg>
        <pc:picChg chg="add mod">
          <ac:chgData name="Lucas Jellema" userId="7e183fbb-84e0-44b3-9b03-0792bc8d162b" providerId="ADAL" clId="{55CAC796-6436-4E9C-8903-4DF3E0430A0F}" dt="2022-10-28T04:17:30.252" v="36495"/>
          <ac:picMkLst>
            <pc:docMk/>
            <pc:sldMk cId="2837188755" sldId="433"/>
            <ac:picMk id="14" creationId="{16804B18-C7D4-F7DD-0B7C-9EF57715E6FD}"/>
          </ac:picMkLst>
        </pc:picChg>
        <pc:picChg chg="add mod">
          <ac:chgData name="Lucas Jellema" userId="7e183fbb-84e0-44b3-9b03-0792bc8d162b" providerId="ADAL" clId="{55CAC796-6436-4E9C-8903-4DF3E0430A0F}" dt="2022-10-28T05:48:57.144" v="37165" actId="1076"/>
          <ac:picMkLst>
            <pc:docMk/>
            <pc:sldMk cId="2837188755" sldId="433"/>
            <ac:picMk id="18" creationId="{62894C2B-96E2-E9AC-579A-91EF889E77EE}"/>
          </ac:picMkLst>
        </pc:picChg>
        <pc:picChg chg="add mod">
          <ac:chgData name="Lucas Jellema" userId="7e183fbb-84e0-44b3-9b03-0792bc8d162b" providerId="ADAL" clId="{55CAC796-6436-4E9C-8903-4DF3E0430A0F}" dt="2022-10-28T04:31:50.931" v="36717" actId="1076"/>
          <ac:picMkLst>
            <pc:docMk/>
            <pc:sldMk cId="2837188755" sldId="433"/>
            <ac:picMk id="20" creationId="{4FC7B49C-FCD3-967B-A0A3-E0EDE680D118}"/>
          </ac:picMkLst>
        </pc:picChg>
        <pc:picChg chg="add mod">
          <ac:chgData name="Lucas Jellema" userId="7e183fbb-84e0-44b3-9b03-0792bc8d162b" providerId="ADAL" clId="{55CAC796-6436-4E9C-8903-4DF3E0430A0F}" dt="2022-10-28T05:49:21.180" v="37175" actId="1076"/>
          <ac:picMkLst>
            <pc:docMk/>
            <pc:sldMk cId="2837188755" sldId="433"/>
            <ac:picMk id="23" creationId="{2E6CBB92-C635-DD40-975A-17FBDA5FA11F}"/>
          </ac:picMkLst>
        </pc:picChg>
        <pc:picChg chg="add mod">
          <ac:chgData name="Lucas Jellema" userId="7e183fbb-84e0-44b3-9b03-0792bc8d162b" providerId="ADAL" clId="{55CAC796-6436-4E9C-8903-4DF3E0430A0F}" dt="2022-10-28T05:49:14.617" v="37172" actId="1076"/>
          <ac:picMkLst>
            <pc:docMk/>
            <pc:sldMk cId="2837188755" sldId="433"/>
            <ac:picMk id="17412" creationId="{878283F5-E7AF-2CF2-0004-FF9A5A220C2C}"/>
          </ac:picMkLst>
        </pc:picChg>
        <pc:picChg chg="add mod">
          <ac:chgData name="Lucas Jellema" userId="7e183fbb-84e0-44b3-9b03-0792bc8d162b" providerId="ADAL" clId="{55CAC796-6436-4E9C-8903-4DF3E0430A0F}" dt="2022-10-28T04:22:45.610" v="36650" actId="1076"/>
          <ac:picMkLst>
            <pc:docMk/>
            <pc:sldMk cId="2837188755" sldId="433"/>
            <ac:picMk id="17414" creationId="{2D1253F3-835B-1921-51E3-7DBF55F4B374}"/>
          </ac:picMkLst>
        </pc:picChg>
      </pc:sldChg>
      <pc:sldChg chg="add ord">
        <pc:chgData name="Lucas Jellema" userId="7e183fbb-84e0-44b3-9b03-0792bc8d162b" providerId="ADAL" clId="{55CAC796-6436-4E9C-8903-4DF3E0430A0F}" dt="2022-10-28T04:26:14.477" v="36713"/>
        <pc:sldMkLst>
          <pc:docMk/>
          <pc:sldMk cId="1442978350" sldId="434"/>
        </pc:sldMkLst>
      </pc:sldChg>
      <pc:sldChg chg="addSp delSp modSp add mod modTransition modAnim">
        <pc:chgData name="Lucas Jellema" userId="7e183fbb-84e0-44b3-9b03-0792bc8d162b" providerId="ADAL" clId="{55CAC796-6436-4E9C-8903-4DF3E0430A0F}" dt="2022-10-29T06:03:09.453" v="40297" actId="1076"/>
        <pc:sldMkLst>
          <pc:docMk/>
          <pc:sldMk cId="1221684598" sldId="435"/>
        </pc:sldMkLst>
        <pc:spChg chg="mod">
          <ac:chgData name="Lucas Jellema" userId="7e183fbb-84e0-44b3-9b03-0792bc8d162b" providerId="ADAL" clId="{55CAC796-6436-4E9C-8903-4DF3E0430A0F}" dt="2022-10-28T06:08:06.055" v="37458" actId="6549"/>
          <ac:spMkLst>
            <pc:docMk/>
            <pc:sldMk cId="1221684598" sldId="435"/>
            <ac:spMk id="3" creationId="{E625309C-8B15-B7C0-7DAC-6476CF76BC51}"/>
          </ac:spMkLst>
        </pc:spChg>
        <pc:spChg chg="add del">
          <ac:chgData name="Lucas Jellema" userId="7e183fbb-84e0-44b3-9b03-0792bc8d162b" providerId="ADAL" clId="{55CAC796-6436-4E9C-8903-4DF3E0430A0F}" dt="2022-10-29T06:03:00.440" v="40294"/>
          <ac:spMkLst>
            <pc:docMk/>
            <pc:sldMk cId="1221684598" sldId="435"/>
            <ac:spMk id="6" creationId="{985E6C7A-4AFA-30A5-21F6-DC8D695EB11B}"/>
          </ac:spMkLst>
        </pc:spChg>
        <pc:spChg chg="add del">
          <ac:chgData name="Lucas Jellema" userId="7e183fbb-84e0-44b3-9b03-0792bc8d162b" providerId="ADAL" clId="{55CAC796-6436-4E9C-8903-4DF3E0430A0F}" dt="2022-10-28T06:04:27.338" v="37423" actId="22"/>
          <ac:spMkLst>
            <pc:docMk/>
            <pc:sldMk cId="1221684598" sldId="435"/>
            <ac:spMk id="8" creationId="{0550753F-35BF-59BE-467C-C88B3CABC51A}"/>
          </ac:spMkLst>
        </pc:spChg>
        <pc:spChg chg="add mod">
          <ac:chgData name="Lucas Jellema" userId="7e183fbb-84e0-44b3-9b03-0792bc8d162b" providerId="ADAL" clId="{55CAC796-6436-4E9C-8903-4DF3E0430A0F}" dt="2022-10-28T06:04:44.350" v="37431"/>
          <ac:spMkLst>
            <pc:docMk/>
            <pc:sldMk cId="1221684598" sldId="435"/>
            <ac:spMk id="10" creationId="{F6F90EC2-AA48-3357-7831-72EB9CF483D4}"/>
          </ac:spMkLst>
        </pc:spChg>
        <pc:spChg chg="add mod">
          <ac:chgData name="Lucas Jellema" userId="7e183fbb-84e0-44b3-9b03-0792bc8d162b" providerId="ADAL" clId="{55CAC796-6436-4E9C-8903-4DF3E0430A0F}" dt="2022-10-28T06:04:56.276" v="37434" actId="14100"/>
          <ac:spMkLst>
            <pc:docMk/>
            <pc:sldMk cId="1221684598" sldId="435"/>
            <ac:spMk id="19" creationId="{8A673318-A12F-4755-96AC-87AA909FDB9C}"/>
          </ac:spMkLst>
        </pc:spChg>
        <pc:picChg chg="mod">
          <ac:chgData name="Lucas Jellema" userId="7e183fbb-84e0-44b3-9b03-0792bc8d162b" providerId="ADAL" clId="{55CAC796-6436-4E9C-8903-4DF3E0430A0F}" dt="2022-10-28T06:04:09.659" v="37420" actId="1076"/>
          <ac:picMkLst>
            <pc:docMk/>
            <pc:sldMk cId="1221684598" sldId="435"/>
            <ac:picMk id="7" creationId="{4A6161F5-70F5-E953-F6D9-C04CE6353571}"/>
          </ac:picMkLst>
        </pc:picChg>
        <pc:picChg chg="add mod">
          <ac:chgData name="Lucas Jellema" userId="7e183fbb-84e0-44b3-9b03-0792bc8d162b" providerId="ADAL" clId="{55CAC796-6436-4E9C-8903-4DF3E0430A0F}" dt="2022-10-29T06:03:09.453" v="40297" actId="1076"/>
          <ac:picMkLst>
            <pc:docMk/>
            <pc:sldMk cId="1221684598" sldId="435"/>
            <ac:picMk id="8" creationId="{BAFB5099-F7FD-55DD-6915-06AFE98CAD3A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9" creationId="{9EC04405-651D-0AC8-C507-F5FA36F7A648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1" creationId="{1BA8553F-957F-6CCC-EE7D-57B65F5ABA3D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2" creationId="{91AC98A5-45B8-73AB-5A6E-37F969DABDDD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3" creationId="{2C3BD8A4-4FE7-2274-2DB4-5EEC420C18BC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4" creationId="{8DB3CC3D-BDDC-D713-8401-B5AEC44312B8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5" creationId="{C3A45717-621E-1CA1-FC9C-FD7EA0B1E63D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6" creationId="{AEEBA5ED-D2DD-7B26-991C-DBD0A6C33D2B}"/>
          </ac:picMkLst>
        </pc:picChg>
        <pc:picChg chg="add mod">
          <ac:chgData name="Lucas Jellema" userId="7e183fbb-84e0-44b3-9b03-0792bc8d162b" providerId="ADAL" clId="{55CAC796-6436-4E9C-8903-4DF3E0430A0F}" dt="2022-10-28T06:04:44.350" v="37431"/>
          <ac:picMkLst>
            <pc:docMk/>
            <pc:sldMk cId="1221684598" sldId="435"/>
            <ac:picMk id="17" creationId="{F4802B64-F0EC-9166-180F-35AE94C0C517}"/>
          </ac:picMkLst>
        </pc:picChg>
        <pc:picChg chg="add mod">
          <ac:chgData name="Lucas Jellema" userId="7e183fbb-84e0-44b3-9b03-0792bc8d162b" providerId="ADAL" clId="{55CAC796-6436-4E9C-8903-4DF3E0430A0F}" dt="2022-10-28T06:04:50.002" v="37432" actId="1076"/>
          <ac:picMkLst>
            <pc:docMk/>
            <pc:sldMk cId="1221684598" sldId="435"/>
            <ac:picMk id="18" creationId="{0772EF50-FD10-1AC7-D8C3-59B11540F142}"/>
          </ac:picMkLst>
        </pc:picChg>
        <pc:cxnChg chg="add">
          <ac:chgData name="Lucas Jellema" userId="7e183fbb-84e0-44b3-9b03-0792bc8d162b" providerId="ADAL" clId="{55CAC796-6436-4E9C-8903-4DF3E0430A0F}" dt="2022-10-28T06:06:03.785" v="37436" actId="11529"/>
          <ac:cxnSpMkLst>
            <pc:docMk/>
            <pc:sldMk cId="1221684598" sldId="435"/>
            <ac:cxnSpMk id="21" creationId="{D54A1D05-6DDE-BF39-45B2-F60E90AB508F}"/>
          </ac:cxnSpMkLst>
        </pc:cxnChg>
        <pc:cxnChg chg="add mod">
          <ac:chgData name="Lucas Jellema" userId="7e183fbb-84e0-44b3-9b03-0792bc8d162b" providerId="ADAL" clId="{55CAC796-6436-4E9C-8903-4DF3E0430A0F}" dt="2022-10-28T06:06:12.713" v="37439" actId="14100"/>
          <ac:cxnSpMkLst>
            <pc:docMk/>
            <pc:sldMk cId="1221684598" sldId="435"/>
            <ac:cxnSpMk id="22" creationId="{6B960348-A8DE-A403-ABB0-72F7E6720DDA}"/>
          </ac:cxnSpMkLst>
        </pc:cxnChg>
        <pc:cxnChg chg="add mod">
          <ac:chgData name="Lucas Jellema" userId="7e183fbb-84e0-44b3-9b03-0792bc8d162b" providerId="ADAL" clId="{55CAC796-6436-4E9C-8903-4DF3E0430A0F}" dt="2022-10-28T06:06:20.428" v="37442" actId="14100"/>
          <ac:cxnSpMkLst>
            <pc:docMk/>
            <pc:sldMk cId="1221684598" sldId="435"/>
            <ac:cxnSpMk id="25" creationId="{43B87396-D831-1D4E-261D-17A88E2ADC50}"/>
          </ac:cxnSpMkLst>
        </pc:cxnChg>
        <pc:cxnChg chg="add mod">
          <ac:chgData name="Lucas Jellema" userId="7e183fbb-84e0-44b3-9b03-0792bc8d162b" providerId="ADAL" clId="{55CAC796-6436-4E9C-8903-4DF3E0430A0F}" dt="2022-10-28T06:06:26.909" v="37445" actId="14100"/>
          <ac:cxnSpMkLst>
            <pc:docMk/>
            <pc:sldMk cId="1221684598" sldId="435"/>
            <ac:cxnSpMk id="28" creationId="{F7B2567E-4ECA-DBB1-6172-CFCD04DD11AE}"/>
          </ac:cxnSpMkLst>
        </pc:cxnChg>
        <pc:cxnChg chg="add mod">
          <ac:chgData name="Lucas Jellema" userId="7e183fbb-84e0-44b3-9b03-0792bc8d162b" providerId="ADAL" clId="{55CAC796-6436-4E9C-8903-4DF3E0430A0F}" dt="2022-10-28T06:06:35.059" v="37448" actId="14100"/>
          <ac:cxnSpMkLst>
            <pc:docMk/>
            <pc:sldMk cId="1221684598" sldId="435"/>
            <ac:cxnSpMk id="31" creationId="{98711B58-3C12-8957-4E53-E88D1EF34B7C}"/>
          </ac:cxnSpMkLst>
        </pc:cxnChg>
        <pc:cxnChg chg="add mod">
          <ac:chgData name="Lucas Jellema" userId="7e183fbb-84e0-44b3-9b03-0792bc8d162b" providerId="ADAL" clId="{55CAC796-6436-4E9C-8903-4DF3E0430A0F}" dt="2022-10-28T06:06:41.790" v="37451" actId="14100"/>
          <ac:cxnSpMkLst>
            <pc:docMk/>
            <pc:sldMk cId="1221684598" sldId="435"/>
            <ac:cxnSpMk id="34" creationId="{CD049665-247E-5B48-D8AC-4416A07B098D}"/>
          </ac:cxnSpMkLst>
        </pc:cxnChg>
      </pc:sldChg>
      <pc:sldChg chg="addSp delSp modSp new mod modNotesTx">
        <pc:chgData name="Lucas Jellema" userId="7e183fbb-84e0-44b3-9b03-0792bc8d162b" providerId="ADAL" clId="{55CAC796-6436-4E9C-8903-4DF3E0430A0F}" dt="2022-10-28T06:56:29.556" v="37508" actId="1036"/>
        <pc:sldMkLst>
          <pc:docMk/>
          <pc:sldMk cId="1576398385" sldId="436"/>
        </pc:sldMkLst>
        <pc:spChg chg="mod">
          <ac:chgData name="Lucas Jellema" userId="7e183fbb-84e0-44b3-9b03-0792bc8d162b" providerId="ADAL" clId="{55CAC796-6436-4E9C-8903-4DF3E0430A0F}" dt="2022-10-28T06:11:54.993" v="37463" actId="20577"/>
          <ac:spMkLst>
            <pc:docMk/>
            <pc:sldMk cId="1576398385" sldId="436"/>
            <ac:spMk id="2" creationId="{D4B3B966-1372-7534-EC42-57BB2FE4C7AC}"/>
          </ac:spMkLst>
        </pc:spChg>
        <pc:spChg chg="del mod">
          <ac:chgData name="Lucas Jellema" userId="7e183fbb-84e0-44b3-9b03-0792bc8d162b" providerId="ADAL" clId="{55CAC796-6436-4E9C-8903-4DF3E0430A0F}" dt="2022-10-28T06:13:57.398" v="37488" actId="478"/>
          <ac:spMkLst>
            <pc:docMk/>
            <pc:sldMk cId="1576398385" sldId="436"/>
            <ac:spMk id="3" creationId="{50B9478A-8354-5FDB-CCF4-0E10F795AE16}"/>
          </ac:spMkLst>
        </pc:spChg>
        <pc:spChg chg="add mod">
          <ac:chgData name="Lucas Jellema" userId="7e183fbb-84e0-44b3-9b03-0792bc8d162b" providerId="ADAL" clId="{55CAC796-6436-4E9C-8903-4DF3E0430A0F}" dt="2022-10-28T06:13:54.240" v="37487" actId="1038"/>
          <ac:spMkLst>
            <pc:docMk/>
            <pc:sldMk cId="1576398385" sldId="436"/>
            <ac:spMk id="8" creationId="{2550D16F-48ED-B5C0-B356-BAD492AFE7B6}"/>
          </ac:spMkLst>
        </pc:spChg>
        <pc:spChg chg="add del mod">
          <ac:chgData name="Lucas Jellema" userId="7e183fbb-84e0-44b3-9b03-0792bc8d162b" providerId="ADAL" clId="{55CAC796-6436-4E9C-8903-4DF3E0430A0F}" dt="2022-10-28T06:13:59.461" v="37489" actId="478"/>
          <ac:spMkLst>
            <pc:docMk/>
            <pc:sldMk cId="1576398385" sldId="436"/>
            <ac:spMk id="10" creationId="{7AAD2FBD-C77B-DA99-91C5-33B8E4837ABF}"/>
          </ac:spMkLst>
        </pc:spChg>
        <pc:picChg chg="add del mod">
          <ac:chgData name="Lucas Jellema" userId="7e183fbb-84e0-44b3-9b03-0792bc8d162b" providerId="ADAL" clId="{55CAC796-6436-4E9C-8903-4DF3E0430A0F}" dt="2022-10-28T06:56:16.631" v="37496" actId="478"/>
          <ac:picMkLst>
            <pc:docMk/>
            <pc:sldMk cId="1576398385" sldId="436"/>
            <ac:picMk id="7" creationId="{857F5F19-5234-B04A-E41C-DB5DDE593594}"/>
          </ac:picMkLst>
        </pc:picChg>
        <pc:picChg chg="add mod">
          <ac:chgData name="Lucas Jellema" userId="7e183fbb-84e0-44b3-9b03-0792bc8d162b" providerId="ADAL" clId="{55CAC796-6436-4E9C-8903-4DF3E0430A0F}" dt="2022-10-28T06:14:12.965" v="37492"/>
          <ac:picMkLst>
            <pc:docMk/>
            <pc:sldMk cId="1576398385" sldId="436"/>
            <ac:picMk id="11" creationId="{4EA5BA96-D46E-AF3D-01C8-39309F9A6C6C}"/>
          </ac:picMkLst>
        </pc:picChg>
        <pc:picChg chg="add mod">
          <ac:chgData name="Lucas Jellema" userId="7e183fbb-84e0-44b3-9b03-0792bc8d162b" providerId="ADAL" clId="{55CAC796-6436-4E9C-8903-4DF3E0430A0F}" dt="2022-10-28T06:15:09.883" v="37495" actId="1076"/>
          <ac:picMkLst>
            <pc:docMk/>
            <pc:sldMk cId="1576398385" sldId="436"/>
            <ac:picMk id="13" creationId="{8A0BF64E-EA79-7DA1-7E21-E884576ACCB0}"/>
          </ac:picMkLst>
        </pc:picChg>
        <pc:picChg chg="add mod ord">
          <ac:chgData name="Lucas Jellema" userId="7e183fbb-84e0-44b3-9b03-0792bc8d162b" providerId="ADAL" clId="{55CAC796-6436-4E9C-8903-4DF3E0430A0F}" dt="2022-10-28T06:56:29.556" v="37508" actId="1036"/>
          <ac:picMkLst>
            <pc:docMk/>
            <pc:sldMk cId="1576398385" sldId="436"/>
            <ac:picMk id="15" creationId="{4BF6FD8C-5D3D-FFBA-E1E8-87C90DFA89E5}"/>
          </ac:picMkLst>
        </pc:picChg>
      </pc:sldChg>
      <pc:sldChg chg="modSp add mod ord">
        <pc:chgData name="Lucas Jellema" userId="7e183fbb-84e0-44b3-9b03-0792bc8d162b" providerId="ADAL" clId="{55CAC796-6436-4E9C-8903-4DF3E0430A0F}" dt="2022-10-28T07:03:08.561" v="37532" actId="732"/>
        <pc:sldMkLst>
          <pc:docMk/>
          <pc:sldMk cId="2029197171" sldId="437"/>
        </pc:sldMkLst>
        <pc:picChg chg="mod modCrop">
          <ac:chgData name="Lucas Jellema" userId="7e183fbb-84e0-44b3-9b03-0792bc8d162b" providerId="ADAL" clId="{55CAC796-6436-4E9C-8903-4DF3E0430A0F}" dt="2022-10-28T07:03:08.561" v="37532" actId="732"/>
          <ac:picMkLst>
            <pc:docMk/>
            <pc:sldMk cId="2029197171" sldId="437"/>
            <ac:picMk id="7" creationId="{291011E5-09DA-759B-EE5D-F34EA84B7A5C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28T09:13:19.001" v="37633" actId="1037"/>
        <pc:sldMkLst>
          <pc:docMk/>
          <pc:sldMk cId="450718695" sldId="438"/>
        </pc:sldMkLst>
        <pc:spChg chg="del">
          <ac:chgData name="Lucas Jellema" userId="7e183fbb-84e0-44b3-9b03-0792bc8d162b" providerId="ADAL" clId="{55CAC796-6436-4E9C-8903-4DF3E0430A0F}" dt="2022-10-28T07:15:31.497" v="37573"/>
          <ac:spMkLst>
            <pc:docMk/>
            <pc:sldMk cId="450718695" sldId="438"/>
            <ac:spMk id="3" creationId="{F9265141-089F-9359-FEFE-C4F9CE83E670}"/>
          </ac:spMkLst>
        </pc:spChg>
        <pc:spChg chg="add mod">
          <ac:chgData name="Lucas Jellema" userId="7e183fbb-84e0-44b3-9b03-0792bc8d162b" providerId="ADAL" clId="{55CAC796-6436-4E9C-8903-4DF3E0430A0F}" dt="2022-10-28T09:12:41.365" v="37604" actId="1037"/>
          <ac:spMkLst>
            <pc:docMk/>
            <pc:sldMk cId="450718695" sldId="438"/>
            <ac:spMk id="14" creationId="{36736F46-DEFE-DA40-D8A2-BE0FC74F6122}"/>
          </ac:spMkLst>
        </pc:spChg>
        <pc:spChg chg="add mod">
          <ac:chgData name="Lucas Jellema" userId="7e183fbb-84e0-44b3-9b03-0792bc8d162b" providerId="ADAL" clId="{55CAC796-6436-4E9C-8903-4DF3E0430A0F}" dt="2022-10-28T09:13:19.001" v="37633" actId="1037"/>
          <ac:spMkLst>
            <pc:docMk/>
            <pc:sldMk cId="450718695" sldId="438"/>
            <ac:spMk id="15" creationId="{A2118C2B-4E91-521C-D93F-1AFD24345B42}"/>
          </ac:spMkLst>
        </pc:spChg>
        <pc:graphicFrameChg chg="add del modGraphic">
          <ac:chgData name="Lucas Jellema" userId="7e183fbb-84e0-44b3-9b03-0792bc8d162b" providerId="ADAL" clId="{55CAC796-6436-4E9C-8903-4DF3E0430A0F}" dt="2022-10-28T07:13:07.177" v="37566" actId="27309"/>
          <ac:graphicFrameMkLst>
            <pc:docMk/>
            <pc:sldMk cId="450718695" sldId="438"/>
            <ac:graphicFrameMk id="9" creationId="{DE4DB832-4E1D-D401-0E4C-AF3980B40880}"/>
          </ac:graphicFrameMkLst>
        </pc:graphicFrameChg>
        <pc:picChg chg="add mod">
          <ac:chgData name="Lucas Jellema" userId="7e183fbb-84e0-44b3-9b03-0792bc8d162b" providerId="ADAL" clId="{55CAC796-6436-4E9C-8903-4DF3E0430A0F}" dt="2022-10-28T07:15:45.739" v="37580" actId="1440"/>
          <ac:picMkLst>
            <pc:docMk/>
            <pc:sldMk cId="450718695" sldId="438"/>
            <ac:picMk id="7" creationId="{4094FDF6-19CC-CE84-082D-0FDCD939A299}"/>
          </ac:picMkLst>
        </pc:picChg>
        <pc:picChg chg="add mod">
          <ac:chgData name="Lucas Jellema" userId="7e183fbb-84e0-44b3-9b03-0792bc8d162b" providerId="ADAL" clId="{55CAC796-6436-4E9C-8903-4DF3E0430A0F}" dt="2022-10-28T07:15:20.378" v="37572" actId="1076"/>
          <ac:picMkLst>
            <pc:docMk/>
            <pc:sldMk cId="450718695" sldId="438"/>
            <ac:picMk id="11" creationId="{DDA26A90-EFCB-F739-1FFC-559C67A0F42B}"/>
          </ac:picMkLst>
        </pc:picChg>
        <pc:picChg chg="add mod ord">
          <ac:chgData name="Lucas Jellema" userId="7e183fbb-84e0-44b3-9b03-0792bc8d162b" providerId="ADAL" clId="{55CAC796-6436-4E9C-8903-4DF3E0430A0F}" dt="2022-10-28T07:15:42.699" v="37579" actId="1076"/>
          <ac:picMkLst>
            <pc:docMk/>
            <pc:sldMk cId="450718695" sldId="438"/>
            <ac:picMk id="13" creationId="{2CE588AA-185C-00AF-6827-79DD7E713CF2}"/>
          </ac:picMkLst>
        </pc:picChg>
      </pc:sldChg>
      <pc:sldChg chg="addSp modSp new mod ord modAnim modNotesTx">
        <pc:chgData name="Lucas Jellema" userId="7e183fbb-84e0-44b3-9b03-0792bc8d162b" providerId="ADAL" clId="{55CAC796-6436-4E9C-8903-4DF3E0430A0F}" dt="2022-10-28T09:56:53.203" v="38702" actId="1036"/>
        <pc:sldMkLst>
          <pc:docMk/>
          <pc:sldMk cId="2997394871" sldId="439"/>
        </pc:sldMkLst>
        <pc:spChg chg="mod">
          <ac:chgData name="Lucas Jellema" userId="7e183fbb-84e0-44b3-9b03-0792bc8d162b" providerId="ADAL" clId="{55CAC796-6436-4E9C-8903-4DF3E0430A0F}" dt="2022-10-28T09:14:16.976" v="37651" actId="20577"/>
          <ac:spMkLst>
            <pc:docMk/>
            <pc:sldMk cId="2997394871" sldId="439"/>
            <ac:spMk id="2" creationId="{E63C703E-4B29-18AA-0A79-BE25D7F9D22F}"/>
          </ac:spMkLst>
        </pc:spChg>
        <pc:spChg chg="mod">
          <ac:chgData name="Lucas Jellema" userId="7e183fbb-84e0-44b3-9b03-0792bc8d162b" providerId="ADAL" clId="{55CAC796-6436-4E9C-8903-4DF3E0430A0F}" dt="2022-10-28T09:55:09.116" v="38662" actId="20577"/>
          <ac:spMkLst>
            <pc:docMk/>
            <pc:sldMk cId="2997394871" sldId="439"/>
            <ac:spMk id="3" creationId="{04CBA142-62F8-2A59-51FE-9C0761235E81}"/>
          </ac:spMkLst>
        </pc:spChg>
        <pc:picChg chg="add mod">
          <ac:chgData name="Lucas Jellema" userId="7e183fbb-84e0-44b3-9b03-0792bc8d162b" providerId="ADAL" clId="{55CAC796-6436-4E9C-8903-4DF3E0430A0F}" dt="2022-10-28T09:54:07.197" v="38654" actId="1035"/>
          <ac:picMkLst>
            <pc:docMk/>
            <pc:sldMk cId="2997394871" sldId="439"/>
            <ac:picMk id="7" creationId="{9186E0A5-8DAE-E4B0-3F97-7890737D673A}"/>
          </ac:picMkLst>
        </pc:picChg>
        <pc:picChg chg="add mod">
          <ac:chgData name="Lucas Jellema" userId="7e183fbb-84e0-44b3-9b03-0792bc8d162b" providerId="ADAL" clId="{55CAC796-6436-4E9C-8903-4DF3E0430A0F}" dt="2022-10-28T09:56:40.377" v="38686" actId="14100"/>
          <ac:picMkLst>
            <pc:docMk/>
            <pc:sldMk cId="2997394871" sldId="439"/>
            <ac:picMk id="9" creationId="{7E613EA8-0597-4B1C-9B8C-1D637961AFF2}"/>
          </ac:picMkLst>
        </pc:picChg>
        <pc:picChg chg="add mod">
          <ac:chgData name="Lucas Jellema" userId="7e183fbb-84e0-44b3-9b03-0792bc8d162b" providerId="ADAL" clId="{55CAC796-6436-4E9C-8903-4DF3E0430A0F}" dt="2022-10-28T09:56:53.203" v="38702" actId="1036"/>
          <ac:picMkLst>
            <pc:docMk/>
            <pc:sldMk cId="2997394871" sldId="439"/>
            <ac:picMk id="11" creationId="{4ACBA142-E7FB-C2F1-86D2-8139DE237FE3}"/>
          </ac:picMkLst>
        </pc:picChg>
        <pc:picChg chg="add mod">
          <ac:chgData name="Lucas Jellema" userId="7e183fbb-84e0-44b3-9b03-0792bc8d162b" providerId="ADAL" clId="{55CAC796-6436-4E9C-8903-4DF3E0430A0F}" dt="2022-10-28T09:17:21.465" v="37653" actId="1076"/>
          <ac:picMkLst>
            <pc:docMk/>
            <pc:sldMk cId="2997394871" sldId="439"/>
            <ac:picMk id="20482" creationId="{7DE1F28B-8775-92DE-BDD0-C5DDC6394F6C}"/>
          </ac:picMkLst>
        </pc:picChg>
        <pc:picChg chg="add mod">
          <ac:chgData name="Lucas Jellema" userId="7e183fbb-84e0-44b3-9b03-0792bc8d162b" providerId="ADAL" clId="{55CAC796-6436-4E9C-8903-4DF3E0430A0F}" dt="2022-10-28T09:37:14.972" v="38282" actId="1076"/>
          <ac:picMkLst>
            <pc:docMk/>
            <pc:sldMk cId="2997394871" sldId="439"/>
            <ac:picMk id="20484" creationId="{F73C9EA0-40F6-EACD-6859-835A388572B6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28T14:07:10.937" v="39085" actId="14100"/>
        <pc:sldMkLst>
          <pc:docMk/>
          <pc:sldMk cId="3989222933" sldId="440"/>
        </pc:sldMkLst>
        <pc:spChg chg="mod">
          <ac:chgData name="Lucas Jellema" userId="7e183fbb-84e0-44b3-9b03-0792bc8d162b" providerId="ADAL" clId="{55CAC796-6436-4E9C-8903-4DF3E0430A0F}" dt="2022-10-28T10:09:16.634" v="38734" actId="20577"/>
          <ac:spMkLst>
            <pc:docMk/>
            <pc:sldMk cId="3989222933" sldId="440"/>
            <ac:spMk id="2" creationId="{848A46B7-2FE1-5DDC-AAF9-278D1967E7E7}"/>
          </ac:spMkLst>
        </pc:spChg>
        <pc:spChg chg="mod">
          <ac:chgData name="Lucas Jellema" userId="7e183fbb-84e0-44b3-9b03-0792bc8d162b" providerId="ADAL" clId="{55CAC796-6436-4E9C-8903-4DF3E0430A0F}" dt="2022-10-28T14:05:09.444" v="39014" actId="20577"/>
          <ac:spMkLst>
            <pc:docMk/>
            <pc:sldMk cId="3989222933" sldId="440"/>
            <ac:spMk id="3" creationId="{59D11B90-ACA4-76C8-09B8-0CD5063812BF}"/>
          </ac:spMkLst>
        </pc:spChg>
        <pc:spChg chg="add del">
          <ac:chgData name="Lucas Jellema" userId="7e183fbb-84e0-44b3-9b03-0792bc8d162b" providerId="ADAL" clId="{55CAC796-6436-4E9C-8903-4DF3E0430A0F}" dt="2022-10-28T13:46:42.689" v="38739"/>
          <ac:spMkLst>
            <pc:docMk/>
            <pc:sldMk cId="3989222933" sldId="440"/>
            <ac:spMk id="6" creationId="{4173B5E4-B32E-4E75-0923-785816F1EB22}"/>
          </ac:spMkLst>
        </pc:spChg>
        <pc:spChg chg="add mod">
          <ac:chgData name="Lucas Jellema" userId="7e183fbb-84e0-44b3-9b03-0792bc8d162b" providerId="ADAL" clId="{55CAC796-6436-4E9C-8903-4DF3E0430A0F}" dt="2022-10-28T14:07:10.937" v="39085" actId="14100"/>
          <ac:spMkLst>
            <pc:docMk/>
            <pc:sldMk cId="3989222933" sldId="440"/>
            <ac:spMk id="8" creationId="{3DF2313E-D8A1-D84D-774D-E89C399C712D}"/>
          </ac:spMkLst>
        </pc:spChg>
        <pc:spChg chg="add del">
          <ac:chgData name="Lucas Jellema" userId="7e183fbb-84e0-44b3-9b03-0792bc8d162b" providerId="ADAL" clId="{55CAC796-6436-4E9C-8903-4DF3E0430A0F}" dt="2022-10-28T14:01:11.255" v="38931"/>
          <ac:spMkLst>
            <pc:docMk/>
            <pc:sldMk cId="3989222933" sldId="440"/>
            <ac:spMk id="9" creationId="{B8845449-07DE-B104-C01F-C73261FA85CC}"/>
          </ac:spMkLst>
        </pc:spChg>
        <pc:spChg chg="add mod">
          <ac:chgData name="Lucas Jellema" userId="7e183fbb-84e0-44b3-9b03-0792bc8d162b" providerId="ADAL" clId="{55CAC796-6436-4E9C-8903-4DF3E0430A0F}" dt="2022-10-28T14:06:09.997" v="39016" actId="13822"/>
          <ac:spMkLst>
            <pc:docMk/>
            <pc:sldMk cId="3989222933" sldId="440"/>
            <ac:spMk id="12" creationId="{FF5A28CD-96D3-D624-14AF-25084553891C}"/>
          </ac:spMkLst>
        </pc:spChg>
        <pc:spChg chg="add mod">
          <ac:chgData name="Lucas Jellema" userId="7e183fbb-84e0-44b3-9b03-0792bc8d162b" providerId="ADAL" clId="{55CAC796-6436-4E9C-8903-4DF3E0430A0F}" dt="2022-10-28T14:06:41.102" v="39056" actId="14100"/>
          <ac:spMkLst>
            <pc:docMk/>
            <pc:sldMk cId="3989222933" sldId="440"/>
            <ac:spMk id="13" creationId="{8E1F1234-FBDB-61C1-EFBA-CE41CCE480AE}"/>
          </ac:spMkLst>
        </pc:spChg>
        <pc:picChg chg="add mod">
          <ac:chgData name="Lucas Jellema" userId="7e183fbb-84e0-44b3-9b03-0792bc8d162b" providerId="ADAL" clId="{55CAC796-6436-4E9C-8903-4DF3E0430A0F}" dt="2022-10-28T13:51:03.315" v="38775" actId="1076"/>
          <ac:picMkLst>
            <pc:docMk/>
            <pc:sldMk cId="3989222933" sldId="440"/>
            <ac:picMk id="7" creationId="{9E828436-02E0-2BBE-7295-2EDC7DAD249D}"/>
          </ac:picMkLst>
        </pc:picChg>
        <pc:picChg chg="add mod">
          <ac:chgData name="Lucas Jellema" userId="7e183fbb-84e0-44b3-9b03-0792bc8d162b" providerId="ADAL" clId="{55CAC796-6436-4E9C-8903-4DF3E0430A0F}" dt="2022-10-28T14:04:04.096" v="38999" actId="1076"/>
          <ac:picMkLst>
            <pc:docMk/>
            <pc:sldMk cId="3989222933" sldId="440"/>
            <ac:picMk id="10" creationId="{BC85E9A3-681C-B36A-314B-5B42608ED3DB}"/>
          </ac:picMkLst>
        </pc:picChg>
        <pc:picChg chg="add mod">
          <ac:chgData name="Lucas Jellema" userId="7e183fbb-84e0-44b3-9b03-0792bc8d162b" providerId="ADAL" clId="{55CAC796-6436-4E9C-8903-4DF3E0430A0F}" dt="2022-10-28T14:04:33.611" v="39012" actId="1037"/>
          <ac:picMkLst>
            <pc:docMk/>
            <pc:sldMk cId="3989222933" sldId="440"/>
            <ac:picMk id="11" creationId="{3B146D2E-A843-F672-4011-F9ABF51BF5FA}"/>
          </ac:picMkLst>
        </pc:picChg>
      </pc:sldChg>
      <pc:sldChg chg="addSp delSp modSp add mod">
        <pc:chgData name="Lucas Jellema" userId="7e183fbb-84e0-44b3-9b03-0792bc8d162b" providerId="ADAL" clId="{55CAC796-6436-4E9C-8903-4DF3E0430A0F}" dt="2022-10-28T14:51:25.870" v="40220" actId="1076"/>
        <pc:sldMkLst>
          <pc:docMk/>
          <pc:sldMk cId="2671461737" sldId="441"/>
        </pc:sldMkLst>
        <pc:spChg chg="mod">
          <ac:chgData name="Lucas Jellema" userId="7e183fbb-84e0-44b3-9b03-0792bc8d162b" providerId="ADAL" clId="{55CAC796-6436-4E9C-8903-4DF3E0430A0F}" dt="2022-10-28T14:48:57.381" v="40148" actId="20577"/>
          <ac:spMkLst>
            <pc:docMk/>
            <pc:sldMk cId="2671461737" sldId="441"/>
            <ac:spMk id="2" creationId="{9CE3E8C7-9C0B-6C2E-B1B1-3BB69189A89F}"/>
          </ac:spMkLst>
        </pc:spChg>
        <pc:spChg chg="mod">
          <ac:chgData name="Lucas Jellema" userId="7e183fbb-84e0-44b3-9b03-0792bc8d162b" providerId="ADAL" clId="{55CAC796-6436-4E9C-8903-4DF3E0430A0F}" dt="2022-10-28T14:51:20.788" v="40218" actId="5793"/>
          <ac:spMkLst>
            <pc:docMk/>
            <pc:sldMk cId="2671461737" sldId="441"/>
            <ac:spMk id="3" creationId="{181327D3-5622-2863-F472-5C7C31479562}"/>
          </ac:spMkLst>
        </pc:spChg>
        <pc:picChg chg="del">
          <ac:chgData name="Lucas Jellema" userId="7e183fbb-84e0-44b3-9b03-0792bc8d162b" providerId="ADAL" clId="{55CAC796-6436-4E9C-8903-4DF3E0430A0F}" dt="2022-10-28T14:48:59.595" v="40149" actId="478"/>
          <ac:picMkLst>
            <pc:docMk/>
            <pc:sldMk cId="2671461737" sldId="441"/>
            <ac:picMk id="23554" creationId="{B61E91E2-E29D-335E-1A96-34AE72A198BB}"/>
          </ac:picMkLst>
        </pc:picChg>
        <pc:picChg chg="add mod">
          <ac:chgData name="Lucas Jellema" userId="7e183fbb-84e0-44b3-9b03-0792bc8d162b" providerId="ADAL" clId="{55CAC796-6436-4E9C-8903-4DF3E0430A0F}" dt="2022-10-28T14:51:25.870" v="40220" actId="1076"/>
          <ac:picMkLst>
            <pc:docMk/>
            <pc:sldMk cId="2671461737" sldId="441"/>
            <ac:picMk id="24578" creationId="{DE239410-7945-7946-FF9A-0D0BBC0A65E0}"/>
          </ac:picMkLst>
        </pc:picChg>
        <pc:picChg chg="add mod">
          <ac:chgData name="Lucas Jellema" userId="7e183fbb-84e0-44b3-9b03-0792bc8d162b" providerId="ADAL" clId="{55CAC796-6436-4E9C-8903-4DF3E0430A0F}" dt="2022-10-28T14:51:17.302" v="40215" actId="1076"/>
          <ac:picMkLst>
            <pc:docMk/>
            <pc:sldMk cId="2671461737" sldId="441"/>
            <ac:picMk id="24580" creationId="{F0C14036-A9BF-1F79-5606-774A3B0CB5FD}"/>
          </ac:picMkLst>
        </pc:picChg>
      </pc:sldChg>
      <pc:sldChg chg="addSp delSp modSp new mod modAnim">
        <pc:chgData name="Lucas Jellema" userId="7e183fbb-84e0-44b3-9b03-0792bc8d162b" providerId="ADAL" clId="{55CAC796-6436-4E9C-8903-4DF3E0430A0F}" dt="2022-10-29T08:40:00.429" v="41975" actId="478"/>
        <pc:sldMkLst>
          <pc:docMk/>
          <pc:sldMk cId="3146286985" sldId="442"/>
        </pc:sldMkLst>
        <pc:spChg chg="mod">
          <ac:chgData name="Lucas Jellema" userId="7e183fbb-84e0-44b3-9b03-0792bc8d162b" providerId="ADAL" clId="{55CAC796-6436-4E9C-8903-4DF3E0430A0F}" dt="2022-10-29T05:35:54.444" v="40232" actId="20577"/>
          <ac:spMkLst>
            <pc:docMk/>
            <pc:sldMk cId="3146286985" sldId="442"/>
            <ac:spMk id="2" creationId="{7DBE725A-052E-A171-0D33-DB96590E49E0}"/>
          </ac:spMkLst>
        </pc:spChg>
        <pc:picChg chg="add del mod">
          <ac:chgData name="Lucas Jellema" userId="7e183fbb-84e0-44b3-9b03-0792bc8d162b" providerId="ADAL" clId="{55CAC796-6436-4E9C-8903-4DF3E0430A0F}" dt="2022-10-29T08:40:00.429" v="41975" actId="478"/>
          <ac:picMkLst>
            <pc:docMk/>
            <pc:sldMk cId="3146286985" sldId="442"/>
            <ac:picMk id="6" creationId="{661C94D3-746A-0BC3-1CD5-EA75C24FE0E7}"/>
          </ac:picMkLst>
        </pc:picChg>
        <pc:picChg chg="add mod">
          <ac:chgData name="Lucas Jellema" userId="7e183fbb-84e0-44b3-9b03-0792bc8d162b" providerId="ADAL" clId="{55CAC796-6436-4E9C-8903-4DF3E0430A0F}" dt="2022-10-29T05:39:37.088" v="40253" actId="1076"/>
          <ac:picMkLst>
            <pc:docMk/>
            <pc:sldMk cId="3146286985" sldId="442"/>
            <ac:picMk id="7" creationId="{A7E36BB7-2A63-093E-AEB9-72C6E0A8520E}"/>
          </ac:picMkLst>
        </pc:picChg>
        <pc:picChg chg="add mod">
          <ac:chgData name="Lucas Jellema" userId="7e183fbb-84e0-44b3-9b03-0792bc8d162b" providerId="ADAL" clId="{55CAC796-6436-4E9C-8903-4DF3E0430A0F}" dt="2022-10-29T05:39:32.818" v="40252" actId="1076"/>
          <ac:picMkLst>
            <pc:docMk/>
            <pc:sldMk cId="3146286985" sldId="442"/>
            <ac:picMk id="8" creationId="{7F6E8385-3001-11E6-9B16-54D795AAD8AE}"/>
          </ac:picMkLst>
        </pc:picChg>
        <pc:picChg chg="add del mod">
          <ac:chgData name="Lucas Jellema" userId="7e183fbb-84e0-44b3-9b03-0792bc8d162b" providerId="ADAL" clId="{55CAC796-6436-4E9C-8903-4DF3E0430A0F}" dt="2022-10-29T08:40:00.429" v="41975" actId="478"/>
          <ac:picMkLst>
            <pc:docMk/>
            <pc:sldMk cId="3146286985" sldId="442"/>
            <ac:picMk id="9" creationId="{461618F4-2423-2C36-C009-2CAFD3747D0E}"/>
          </ac:picMkLst>
        </pc:picChg>
        <pc:picChg chg="add del mod modCrop">
          <ac:chgData name="Lucas Jellema" userId="7e183fbb-84e0-44b3-9b03-0792bc8d162b" providerId="ADAL" clId="{55CAC796-6436-4E9C-8903-4DF3E0430A0F}" dt="2022-10-29T08:40:00.429" v="41975" actId="478"/>
          <ac:picMkLst>
            <pc:docMk/>
            <pc:sldMk cId="3146286985" sldId="442"/>
            <ac:picMk id="10" creationId="{D5B6BB10-1910-032D-F108-17CDDDB39C85}"/>
          </ac:picMkLst>
        </pc:picChg>
      </pc:sldChg>
      <pc:sldChg chg="addSp delSp modSp add mod modTransition modClrScheme chgLayout">
        <pc:chgData name="Lucas Jellema" userId="7e183fbb-84e0-44b3-9b03-0792bc8d162b" providerId="ADAL" clId="{55CAC796-6436-4E9C-8903-4DF3E0430A0F}" dt="2022-10-29T05:38:41.911" v="40249" actId="20577"/>
        <pc:sldMkLst>
          <pc:docMk/>
          <pc:sldMk cId="2020515572" sldId="443"/>
        </pc:sldMkLst>
        <pc:spChg chg="mod ord">
          <ac:chgData name="Lucas Jellema" userId="7e183fbb-84e0-44b3-9b03-0792bc8d162b" providerId="ADAL" clId="{55CAC796-6436-4E9C-8903-4DF3E0430A0F}" dt="2022-10-29T05:36:52.050" v="40242" actId="20577"/>
          <ac:spMkLst>
            <pc:docMk/>
            <pc:sldMk cId="2020515572" sldId="443"/>
            <ac:spMk id="2" creationId="{7DBE725A-052E-A171-0D33-DB96590E49E0}"/>
          </ac:spMkLst>
        </pc:spChg>
        <pc:spChg chg="del mod ord">
          <ac:chgData name="Lucas Jellema" userId="7e183fbb-84e0-44b3-9b03-0792bc8d162b" providerId="ADAL" clId="{55CAC796-6436-4E9C-8903-4DF3E0430A0F}" dt="2022-10-29T05:36:41.248" v="40234" actId="700"/>
          <ac:spMkLst>
            <pc:docMk/>
            <pc:sldMk cId="2020515572" sldId="443"/>
            <ac:spMk id="3" creationId="{B6B5F22D-DC9A-AC17-C539-CAF829A5B400}"/>
          </ac:spMkLst>
        </pc:spChg>
        <pc:spChg chg="mod ord">
          <ac:chgData name="Lucas Jellema" userId="7e183fbb-84e0-44b3-9b03-0792bc8d162b" providerId="ADAL" clId="{55CAC796-6436-4E9C-8903-4DF3E0430A0F}" dt="2022-10-29T05:36:45.666" v="40235" actId="26606"/>
          <ac:spMkLst>
            <pc:docMk/>
            <pc:sldMk cId="2020515572" sldId="443"/>
            <ac:spMk id="4" creationId="{8D6FA6F3-5287-DABD-91BE-13BAC9E572DB}"/>
          </ac:spMkLst>
        </pc:spChg>
        <pc:spChg chg="mod ord">
          <ac:chgData name="Lucas Jellema" userId="7e183fbb-84e0-44b3-9b03-0792bc8d162b" providerId="ADAL" clId="{55CAC796-6436-4E9C-8903-4DF3E0430A0F}" dt="2022-10-29T05:36:45.666" v="40235" actId="26606"/>
          <ac:spMkLst>
            <pc:docMk/>
            <pc:sldMk cId="2020515572" sldId="443"/>
            <ac:spMk id="5" creationId="{FE60908C-0361-662E-8084-1D9C2ECA81FB}"/>
          </ac:spMkLst>
        </pc:spChg>
        <pc:spChg chg="add del mod ord">
          <ac:chgData name="Lucas Jellema" userId="7e183fbb-84e0-44b3-9b03-0792bc8d162b" providerId="ADAL" clId="{55CAC796-6436-4E9C-8903-4DF3E0430A0F}" dt="2022-10-29T05:36:45.666" v="40235" actId="26606"/>
          <ac:spMkLst>
            <pc:docMk/>
            <pc:sldMk cId="2020515572" sldId="443"/>
            <ac:spMk id="6" creationId="{DA1E48FB-3331-A9E3-7E32-D1CA36E18101}"/>
          </ac:spMkLst>
        </pc:spChg>
        <pc:spChg chg="add del mod ord">
          <ac:chgData name="Lucas Jellema" userId="7e183fbb-84e0-44b3-9b03-0792bc8d162b" providerId="ADAL" clId="{55CAC796-6436-4E9C-8903-4DF3E0430A0F}" dt="2022-10-29T05:36:45.666" v="40235" actId="26606"/>
          <ac:spMkLst>
            <pc:docMk/>
            <pc:sldMk cId="2020515572" sldId="443"/>
            <ac:spMk id="8" creationId="{911D4FC8-2F89-5882-E5AD-69A1F780D4B7}"/>
          </ac:spMkLst>
        </pc:spChg>
        <pc:spChg chg="add mod">
          <ac:chgData name="Lucas Jellema" userId="7e183fbb-84e0-44b3-9b03-0792bc8d162b" providerId="ADAL" clId="{55CAC796-6436-4E9C-8903-4DF3E0430A0F}" dt="2022-10-29T05:37:35.806" v="40244"/>
          <ac:spMkLst>
            <pc:docMk/>
            <pc:sldMk cId="2020515572" sldId="443"/>
            <ac:spMk id="9" creationId="{8044DE3F-58BB-268E-8AB3-03F48C781960}"/>
          </ac:spMkLst>
        </pc:spChg>
        <pc:spChg chg="add mod">
          <ac:chgData name="Lucas Jellema" userId="7e183fbb-84e0-44b3-9b03-0792bc8d162b" providerId="ADAL" clId="{55CAC796-6436-4E9C-8903-4DF3E0430A0F}" dt="2022-10-29T05:38:41.911" v="40249" actId="20577"/>
          <ac:spMkLst>
            <pc:docMk/>
            <pc:sldMk cId="2020515572" sldId="443"/>
            <ac:spMk id="12" creationId="{11E313AE-9670-865A-287E-9AD0CF28744C}"/>
          </ac:spMkLst>
        </pc:spChg>
        <pc:spChg chg="add">
          <ac:chgData name="Lucas Jellema" userId="7e183fbb-84e0-44b3-9b03-0792bc8d162b" providerId="ADAL" clId="{55CAC796-6436-4E9C-8903-4DF3E0430A0F}" dt="2022-10-29T05:36:45.666" v="40235" actId="26606"/>
          <ac:spMkLst>
            <pc:docMk/>
            <pc:sldMk cId="2020515572" sldId="443"/>
            <ac:spMk id="13" creationId="{C6B835BD-E137-57BC-B041-B7E1FCEAC809}"/>
          </ac:spMkLst>
        </pc:spChg>
        <pc:picChg chg="mod">
          <ac:chgData name="Lucas Jellema" userId="7e183fbb-84e0-44b3-9b03-0792bc8d162b" providerId="ADAL" clId="{55CAC796-6436-4E9C-8903-4DF3E0430A0F}" dt="2022-10-29T05:36:45.666" v="40235" actId="26606"/>
          <ac:picMkLst>
            <pc:docMk/>
            <pc:sldMk cId="2020515572" sldId="443"/>
            <ac:picMk id="7" creationId="{A7E36BB7-2A63-093E-AEB9-72C6E0A8520E}"/>
          </ac:picMkLst>
        </pc:picChg>
        <pc:picChg chg="add mod">
          <ac:chgData name="Lucas Jellema" userId="7e183fbb-84e0-44b3-9b03-0792bc8d162b" providerId="ADAL" clId="{55CAC796-6436-4E9C-8903-4DF3E0430A0F}" dt="2022-10-29T05:37:35.806" v="40244"/>
          <ac:picMkLst>
            <pc:docMk/>
            <pc:sldMk cId="2020515572" sldId="443"/>
            <ac:picMk id="10" creationId="{86CE658D-4B77-275C-396C-2417ED0702CB}"/>
          </ac:picMkLst>
        </pc:picChg>
        <pc:picChg chg="add mod">
          <ac:chgData name="Lucas Jellema" userId="7e183fbb-84e0-44b3-9b03-0792bc8d162b" providerId="ADAL" clId="{55CAC796-6436-4E9C-8903-4DF3E0430A0F}" dt="2022-10-29T05:37:35.806" v="40244"/>
          <ac:picMkLst>
            <pc:docMk/>
            <pc:sldMk cId="2020515572" sldId="443"/>
            <ac:picMk id="11" creationId="{C6ABBEEF-1E0E-2792-5388-0525F72BBB76}"/>
          </ac:picMkLst>
        </pc:picChg>
        <pc:picChg chg="add mod">
          <ac:chgData name="Lucas Jellema" userId="7e183fbb-84e0-44b3-9b03-0792bc8d162b" providerId="ADAL" clId="{55CAC796-6436-4E9C-8903-4DF3E0430A0F}" dt="2022-10-29T05:38:25.225" v="40247" actId="1076"/>
          <ac:picMkLst>
            <pc:docMk/>
            <pc:sldMk cId="2020515572" sldId="443"/>
            <ac:picMk id="14" creationId="{D47CD055-C1D5-9CE8-214A-1D50CF39AF30}"/>
          </ac:picMkLst>
        </pc:picChg>
        <pc:picChg chg="add mod">
          <ac:chgData name="Lucas Jellema" userId="7e183fbb-84e0-44b3-9b03-0792bc8d162b" providerId="ADAL" clId="{55CAC796-6436-4E9C-8903-4DF3E0430A0F}" dt="2022-10-29T05:38:16.682" v="40245"/>
          <ac:picMkLst>
            <pc:docMk/>
            <pc:sldMk cId="2020515572" sldId="443"/>
            <ac:picMk id="15" creationId="{311ECD6F-D748-2299-142E-DDC16D0F9CA7}"/>
          </ac:picMkLst>
        </pc:picChg>
      </pc:sldChg>
      <pc:sldChg chg="addSp delSp modSp add mod modAnim modNotesTx">
        <pc:chgData name="Lucas Jellema" userId="7e183fbb-84e0-44b3-9b03-0792bc8d162b" providerId="ADAL" clId="{55CAC796-6436-4E9C-8903-4DF3E0430A0F}" dt="2022-10-29T07:58:23.357" v="41589" actId="1076"/>
        <pc:sldMkLst>
          <pc:docMk/>
          <pc:sldMk cId="200024992" sldId="444"/>
        </pc:sldMkLst>
        <pc:spChg chg="mod">
          <ac:chgData name="Lucas Jellema" userId="7e183fbb-84e0-44b3-9b03-0792bc8d162b" providerId="ADAL" clId="{55CAC796-6436-4E9C-8903-4DF3E0430A0F}" dt="2022-10-29T07:56:45.006" v="41585" actId="20577"/>
          <ac:spMkLst>
            <pc:docMk/>
            <pc:sldMk cId="200024992" sldId="444"/>
            <ac:spMk id="3" creationId="{5D4550A1-1A8D-1DFF-5FF5-E98629B85B50}"/>
          </ac:spMkLst>
        </pc:spChg>
        <pc:picChg chg="del">
          <ac:chgData name="Lucas Jellema" userId="7e183fbb-84e0-44b3-9b03-0792bc8d162b" providerId="ADAL" clId="{55CAC796-6436-4E9C-8903-4DF3E0430A0F}" dt="2022-10-29T06:32:04.649" v="41058" actId="478"/>
          <ac:picMkLst>
            <pc:docMk/>
            <pc:sldMk cId="200024992" sldId="444"/>
            <ac:picMk id="7" creationId="{372A4488-4581-C80D-0578-4A369869B72B}"/>
          </ac:picMkLst>
        </pc:picChg>
        <pc:picChg chg="mod">
          <ac:chgData name="Lucas Jellema" userId="7e183fbb-84e0-44b3-9b03-0792bc8d162b" providerId="ADAL" clId="{55CAC796-6436-4E9C-8903-4DF3E0430A0F}" dt="2022-10-29T07:58:12.900" v="41586" actId="14100"/>
          <ac:picMkLst>
            <pc:docMk/>
            <pc:sldMk cId="200024992" sldId="444"/>
            <ac:picMk id="2050" creationId="{89A7D761-DEC6-3BE0-B8E4-EF944B368753}"/>
          </ac:picMkLst>
        </pc:picChg>
        <pc:picChg chg="del">
          <ac:chgData name="Lucas Jellema" userId="7e183fbb-84e0-44b3-9b03-0792bc8d162b" providerId="ADAL" clId="{55CAC796-6436-4E9C-8903-4DF3E0430A0F}" dt="2022-10-29T07:54:16.052" v="41449" actId="478"/>
          <ac:picMkLst>
            <pc:docMk/>
            <pc:sldMk cId="200024992" sldId="444"/>
            <ac:picMk id="2052" creationId="{955CF60F-0E91-6754-9C50-BE20CD7E5AC8}"/>
          </ac:picMkLst>
        </pc:picChg>
        <pc:picChg chg="add mod">
          <ac:chgData name="Lucas Jellema" userId="7e183fbb-84e0-44b3-9b03-0792bc8d162b" providerId="ADAL" clId="{55CAC796-6436-4E9C-8903-4DF3E0430A0F}" dt="2022-10-29T07:58:23.357" v="41589" actId="1076"/>
          <ac:picMkLst>
            <pc:docMk/>
            <pc:sldMk cId="200024992" sldId="444"/>
            <ac:picMk id="3074" creationId="{79FF007B-0708-ADAA-5F62-6C53039A6146}"/>
          </ac:picMkLst>
        </pc:picChg>
      </pc:sldChg>
      <pc:sldChg chg="addSp modSp new mod modAnim">
        <pc:chgData name="Lucas Jellema" userId="7e183fbb-84e0-44b3-9b03-0792bc8d162b" providerId="ADAL" clId="{55CAC796-6436-4E9C-8903-4DF3E0430A0F}" dt="2022-10-29T07:52:47.180" v="41448" actId="1036"/>
        <pc:sldMkLst>
          <pc:docMk/>
          <pc:sldMk cId="1481966818" sldId="445"/>
        </pc:sldMkLst>
        <pc:spChg chg="mod">
          <ac:chgData name="Lucas Jellema" userId="7e183fbb-84e0-44b3-9b03-0792bc8d162b" providerId="ADAL" clId="{55CAC796-6436-4E9C-8903-4DF3E0430A0F}" dt="2022-10-29T07:46:43.170" v="41240" actId="20577"/>
          <ac:spMkLst>
            <pc:docMk/>
            <pc:sldMk cId="1481966818" sldId="445"/>
            <ac:spMk id="2" creationId="{9F35D89C-DF87-1D0F-CBF7-E14645775AA9}"/>
          </ac:spMkLst>
        </pc:spChg>
        <pc:spChg chg="mod">
          <ac:chgData name="Lucas Jellema" userId="7e183fbb-84e0-44b3-9b03-0792bc8d162b" providerId="ADAL" clId="{55CAC796-6436-4E9C-8903-4DF3E0430A0F}" dt="2022-10-29T07:49:46.286" v="41427" actId="114"/>
          <ac:spMkLst>
            <pc:docMk/>
            <pc:sldMk cId="1481966818" sldId="445"/>
            <ac:spMk id="3" creationId="{7E07922C-FD56-21AF-2101-B206E97D31FD}"/>
          </ac:spMkLst>
        </pc:spChg>
        <pc:picChg chg="add mod">
          <ac:chgData name="Lucas Jellema" userId="7e183fbb-84e0-44b3-9b03-0792bc8d162b" providerId="ADAL" clId="{55CAC796-6436-4E9C-8903-4DF3E0430A0F}" dt="2022-10-29T06:31:51.759" v="41054" actId="1076"/>
          <ac:picMkLst>
            <pc:docMk/>
            <pc:sldMk cId="1481966818" sldId="445"/>
            <ac:picMk id="7" creationId="{41E1D461-D336-DB58-D436-3EF6AEA5F134}"/>
          </ac:picMkLst>
        </pc:picChg>
        <pc:picChg chg="add mod">
          <ac:chgData name="Lucas Jellema" userId="7e183fbb-84e0-44b3-9b03-0792bc8d162b" providerId="ADAL" clId="{55CAC796-6436-4E9C-8903-4DF3E0430A0F}" dt="2022-10-29T07:52:47.180" v="41448" actId="1036"/>
          <ac:picMkLst>
            <pc:docMk/>
            <pc:sldMk cId="1481966818" sldId="445"/>
            <ac:picMk id="9" creationId="{C98E11F2-9235-8A4F-9C90-6D8B1362B0B6}"/>
          </ac:picMkLst>
        </pc:picChg>
        <pc:picChg chg="add mod">
          <ac:chgData name="Lucas Jellema" userId="7e183fbb-84e0-44b3-9b03-0792bc8d162b" providerId="ADAL" clId="{55CAC796-6436-4E9C-8903-4DF3E0430A0F}" dt="2022-10-29T07:49:21.820" v="41405" actId="14100"/>
          <ac:picMkLst>
            <pc:docMk/>
            <pc:sldMk cId="1481966818" sldId="445"/>
            <ac:picMk id="11" creationId="{4B3CACA0-2AB3-A3D4-0DED-8C74E669AADB}"/>
          </ac:picMkLst>
        </pc:picChg>
        <pc:picChg chg="add mod">
          <ac:chgData name="Lucas Jellema" userId="7e183fbb-84e0-44b3-9b03-0792bc8d162b" providerId="ADAL" clId="{55CAC796-6436-4E9C-8903-4DF3E0430A0F}" dt="2022-10-29T07:52:42.910" v="41438" actId="1076"/>
          <ac:picMkLst>
            <pc:docMk/>
            <pc:sldMk cId="1481966818" sldId="445"/>
            <ac:picMk id="13" creationId="{EA22D70C-A6BA-59C9-D218-A8207868FF07}"/>
          </ac:picMkLst>
        </pc:picChg>
      </pc:sldChg>
      <pc:sldChg chg="addSp modSp new mod modTransition modAnim">
        <pc:chgData name="Lucas Jellema" userId="7e183fbb-84e0-44b3-9b03-0792bc8d162b" providerId="ADAL" clId="{55CAC796-6436-4E9C-8903-4DF3E0430A0F}" dt="2022-10-29T07:12:15.819" v="41191"/>
        <pc:sldMkLst>
          <pc:docMk/>
          <pc:sldMk cId="3749035363" sldId="446"/>
        </pc:sldMkLst>
        <pc:picChg chg="add">
          <ac:chgData name="Lucas Jellema" userId="7e183fbb-84e0-44b3-9b03-0792bc8d162b" providerId="ADAL" clId="{55CAC796-6436-4E9C-8903-4DF3E0430A0F}" dt="2022-10-29T07:03:40.996" v="41104" actId="22"/>
          <ac:picMkLst>
            <pc:docMk/>
            <pc:sldMk cId="3749035363" sldId="446"/>
            <ac:picMk id="8" creationId="{76483789-2F07-D337-396A-F7DD8EAEBB24}"/>
          </ac:picMkLst>
        </pc:picChg>
        <pc:picChg chg="add mod">
          <ac:chgData name="Lucas Jellema" userId="7e183fbb-84e0-44b3-9b03-0792bc8d162b" providerId="ADAL" clId="{55CAC796-6436-4E9C-8903-4DF3E0430A0F}" dt="2022-10-29T07:11:50.541" v="41188" actId="1076"/>
          <ac:picMkLst>
            <pc:docMk/>
            <pc:sldMk cId="3749035363" sldId="446"/>
            <ac:picMk id="9" creationId="{758A9C95-D381-BF0F-24C7-AAD3917D6567}"/>
          </ac:picMkLst>
        </pc:picChg>
      </pc:sldChg>
      <pc:sldChg chg="addSp delSp modSp add del mod">
        <pc:chgData name="Lucas Jellema" userId="7e183fbb-84e0-44b3-9b03-0792bc8d162b" providerId="ADAL" clId="{55CAC796-6436-4E9C-8903-4DF3E0430A0F}" dt="2022-10-29T07:10:25.130" v="41180" actId="47"/>
        <pc:sldMkLst>
          <pc:docMk/>
          <pc:sldMk cId="2052129843" sldId="447"/>
        </pc:sldMkLst>
        <pc:spChg chg="mod">
          <ac:chgData name="Lucas Jellema" userId="7e183fbb-84e0-44b3-9b03-0792bc8d162b" providerId="ADAL" clId="{55CAC796-6436-4E9C-8903-4DF3E0430A0F}" dt="2022-10-29T07:08:58.090" v="41147" actId="14100"/>
          <ac:spMkLst>
            <pc:docMk/>
            <pc:sldMk cId="2052129843" sldId="447"/>
            <ac:spMk id="2" creationId="{6FB362D1-30F3-7DC6-2D7E-753BB9EBEE64}"/>
          </ac:spMkLst>
        </pc:spChg>
        <pc:spChg chg="mod">
          <ac:chgData name="Lucas Jellema" userId="7e183fbb-84e0-44b3-9b03-0792bc8d162b" providerId="ADAL" clId="{55CAC796-6436-4E9C-8903-4DF3E0430A0F}" dt="2022-10-29T07:08:58.090" v="41147" actId="14100"/>
          <ac:spMkLst>
            <pc:docMk/>
            <pc:sldMk cId="2052129843" sldId="447"/>
            <ac:spMk id="3" creationId="{49F33B16-6D4D-4693-246A-0E9D9100F8DE}"/>
          </ac:spMkLst>
        </pc:spChg>
        <pc:spChg chg="mod">
          <ac:chgData name="Lucas Jellema" userId="7e183fbb-84e0-44b3-9b03-0792bc8d162b" providerId="ADAL" clId="{55CAC796-6436-4E9C-8903-4DF3E0430A0F}" dt="2022-10-29T07:08:58.090" v="41147" actId="14100"/>
          <ac:spMkLst>
            <pc:docMk/>
            <pc:sldMk cId="2052129843" sldId="447"/>
            <ac:spMk id="4" creationId="{918D08DD-9C4A-6897-F0F9-BA6335EE54ED}"/>
          </ac:spMkLst>
        </pc:sp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6" creationId="{98F77788-9C9C-BA73-1592-ECA7EC75E415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8" creationId="{AC85668A-7B23-9DBB-C7C5-37A0DC9A2854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10" creationId="{E0193BD8-EEFE-E8E7-6C53-0EA32F29C2AA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12" creationId="{F08B8CC7-11D7-6E01-19C2-744EEBB2A567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14" creationId="{88C6F27E-FB13-FCB0-E8FC-3734A1A776BD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16" creationId="{382710EF-65F7-1CB5-A47B-2BF6CD254C87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18" creationId="{240F032D-2B79-E5C1-67DA-BB8E05CB84C4}"/>
          </ac:picMkLst>
        </pc:picChg>
        <pc:picChg chg="add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20" creationId="{C441070E-346B-EB99-C077-5548BA6B231B}"/>
          </ac:picMkLst>
        </pc:picChg>
        <pc:picChg chg="add del mod">
          <ac:chgData name="Lucas Jellema" userId="7e183fbb-84e0-44b3-9b03-0792bc8d162b" providerId="ADAL" clId="{55CAC796-6436-4E9C-8903-4DF3E0430A0F}" dt="2022-10-29T07:08:58.090" v="41147" actId="14100"/>
          <ac:picMkLst>
            <pc:docMk/>
            <pc:sldMk cId="2052129843" sldId="447"/>
            <ac:picMk id="22" creationId="{41006667-81A7-21D9-3D86-AD22F9538F99}"/>
          </ac:picMkLst>
        </pc:picChg>
        <pc:picChg chg="del mod">
          <ac:chgData name="Lucas Jellema" userId="7e183fbb-84e0-44b3-9b03-0792bc8d162b" providerId="ADAL" clId="{55CAC796-6436-4E9C-8903-4DF3E0430A0F}" dt="2022-10-29T07:09:06.816" v="41149" actId="478"/>
          <ac:picMkLst>
            <pc:docMk/>
            <pc:sldMk cId="2052129843" sldId="447"/>
            <ac:picMk id="9218" creationId="{69BB8687-EA98-8A6E-D0A0-053F14982140}"/>
          </ac:picMkLst>
        </pc:picChg>
      </pc:sldChg>
      <pc:sldChg chg="addSp modSp add mod modAnim">
        <pc:chgData name="Lucas Jellema" userId="7e183fbb-84e0-44b3-9b03-0792bc8d162b" providerId="ADAL" clId="{55CAC796-6436-4E9C-8903-4DF3E0430A0F}" dt="2022-10-29T07:11:28.005" v="41185"/>
        <pc:sldMkLst>
          <pc:docMk/>
          <pc:sldMk cId="1076464444" sldId="448"/>
        </pc:sldMkLst>
        <pc:spChg chg="add mod">
          <ac:chgData name="Lucas Jellema" userId="7e183fbb-84e0-44b3-9b03-0792bc8d162b" providerId="ADAL" clId="{55CAC796-6436-4E9C-8903-4DF3E0430A0F}" dt="2022-10-29T07:09:14.590" v="41150"/>
          <ac:spMkLst>
            <pc:docMk/>
            <pc:sldMk cId="1076464444" sldId="448"/>
            <ac:spMk id="5" creationId="{0254E897-0836-D5BD-84C3-B007A0CD276E}"/>
          </ac:spMkLst>
        </pc:spChg>
        <pc:picChg chg="add mod">
          <ac:chgData name="Lucas Jellema" userId="7e183fbb-84e0-44b3-9b03-0792bc8d162b" providerId="ADAL" clId="{55CAC796-6436-4E9C-8903-4DF3E0430A0F}" dt="2022-10-29T07:09:50.123" v="41166" actId="1076"/>
          <ac:picMkLst>
            <pc:docMk/>
            <pc:sldMk cId="1076464444" sldId="448"/>
            <ac:picMk id="6" creationId="{DC62AC11-B2A8-C6C5-4AFB-0E998A72CBFD}"/>
          </ac:picMkLst>
        </pc:picChg>
        <pc:picChg chg="add mod ord">
          <ac:chgData name="Lucas Jellema" userId="7e183fbb-84e0-44b3-9b03-0792bc8d162b" providerId="ADAL" clId="{55CAC796-6436-4E9C-8903-4DF3E0430A0F}" dt="2022-10-29T07:10:14.988" v="41176" actId="1076"/>
          <ac:picMkLst>
            <pc:docMk/>
            <pc:sldMk cId="1076464444" sldId="448"/>
            <ac:picMk id="7" creationId="{863D0A2E-AB6E-0B5D-233E-A9CDAA12B828}"/>
          </ac:picMkLst>
        </pc:picChg>
        <pc:picChg chg="add mod ord">
          <ac:chgData name="Lucas Jellema" userId="7e183fbb-84e0-44b3-9b03-0792bc8d162b" providerId="ADAL" clId="{55CAC796-6436-4E9C-8903-4DF3E0430A0F}" dt="2022-10-29T07:10:22.117" v="41179" actId="1076"/>
          <ac:picMkLst>
            <pc:docMk/>
            <pc:sldMk cId="1076464444" sldId="448"/>
            <ac:picMk id="8" creationId="{799E9E4B-4AB6-1000-B667-288FED814215}"/>
          </ac:picMkLst>
        </pc:picChg>
        <pc:picChg chg="add mod">
          <ac:chgData name="Lucas Jellema" userId="7e183fbb-84e0-44b3-9b03-0792bc8d162b" providerId="ADAL" clId="{55CAC796-6436-4E9C-8903-4DF3E0430A0F}" dt="2022-10-29T07:10:18.221" v="41177" actId="1076"/>
          <ac:picMkLst>
            <pc:docMk/>
            <pc:sldMk cId="1076464444" sldId="448"/>
            <ac:picMk id="9" creationId="{5DA781BD-1460-13CA-B00C-299D31ACFD8E}"/>
          </ac:picMkLst>
        </pc:picChg>
        <pc:picChg chg="add mod">
          <ac:chgData name="Lucas Jellema" userId="7e183fbb-84e0-44b3-9b03-0792bc8d162b" providerId="ADAL" clId="{55CAC796-6436-4E9C-8903-4DF3E0430A0F}" dt="2022-10-29T07:10:20.050" v="41178" actId="1076"/>
          <ac:picMkLst>
            <pc:docMk/>
            <pc:sldMk cId="1076464444" sldId="448"/>
            <ac:picMk id="10" creationId="{522C133F-D22A-CFC7-A783-7A2FCD2394DF}"/>
          </ac:picMkLst>
        </pc:picChg>
        <pc:picChg chg="add mod">
          <ac:chgData name="Lucas Jellema" userId="7e183fbb-84e0-44b3-9b03-0792bc8d162b" providerId="ADAL" clId="{55CAC796-6436-4E9C-8903-4DF3E0430A0F}" dt="2022-10-29T07:09:35.457" v="41160" actId="1076"/>
          <ac:picMkLst>
            <pc:docMk/>
            <pc:sldMk cId="1076464444" sldId="448"/>
            <ac:picMk id="11" creationId="{F372811A-2AD3-EC13-14B1-E9380543E3AB}"/>
          </ac:picMkLst>
        </pc:picChg>
        <pc:picChg chg="add mod">
          <ac:chgData name="Lucas Jellema" userId="7e183fbb-84e0-44b3-9b03-0792bc8d162b" providerId="ADAL" clId="{55CAC796-6436-4E9C-8903-4DF3E0430A0F}" dt="2022-10-29T07:09:31.297" v="41158" actId="1076"/>
          <ac:picMkLst>
            <pc:docMk/>
            <pc:sldMk cId="1076464444" sldId="448"/>
            <ac:picMk id="12" creationId="{A10A63B1-2EFD-AE37-CA09-BC8D53E908B6}"/>
          </ac:picMkLst>
        </pc:picChg>
        <pc:picChg chg="add mod">
          <ac:chgData name="Lucas Jellema" userId="7e183fbb-84e0-44b3-9b03-0792bc8d162b" providerId="ADAL" clId="{55CAC796-6436-4E9C-8903-4DF3E0430A0F}" dt="2022-10-29T07:09:26.103" v="41156" actId="1076"/>
          <ac:picMkLst>
            <pc:docMk/>
            <pc:sldMk cId="1076464444" sldId="448"/>
            <ac:picMk id="13" creationId="{5A2C8460-6ED0-DDEE-238D-B715D1768324}"/>
          </ac:picMkLst>
        </pc:picChg>
        <pc:picChg chg="add mod">
          <ac:chgData name="Lucas Jellema" userId="7e183fbb-84e0-44b3-9b03-0792bc8d162b" providerId="ADAL" clId="{55CAC796-6436-4E9C-8903-4DF3E0430A0F}" dt="2022-10-29T07:09:20.567" v="41153" actId="1076"/>
          <ac:picMkLst>
            <pc:docMk/>
            <pc:sldMk cId="1076464444" sldId="448"/>
            <ac:picMk id="14" creationId="{2E620E16-64D7-7581-849C-E1135F7F84C3}"/>
          </ac:picMkLst>
        </pc:picChg>
      </pc:sldChg>
      <pc:sldChg chg="addSp delSp modSp add mod modNotesTx">
        <pc:chgData name="Lucas Jellema" userId="7e183fbb-84e0-44b3-9b03-0792bc8d162b" providerId="ADAL" clId="{55CAC796-6436-4E9C-8903-4DF3E0430A0F}" dt="2022-10-29T08:22:22.931" v="41733" actId="14100"/>
        <pc:sldMkLst>
          <pc:docMk/>
          <pc:sldMk cId="2789636150" sldId="449"/>
        </pc:sldMkLst>
        <pc:spChg chg="mod">
          <ac:chgData name="Lucas Jellema" userId="7e183fbb-84e0-44b3-9b03-0792bc8d162b" providerId="ADAL" clId="{55CAC796-6436-4E9C-8903-4DF3E0430A0F}" dt="2022-10-29T08:16:26.278" v="41728" actId="20577"/>
          <ac:spMkLst>
            <pc:docMk/>
            <pc:sldMk cId="2789636150" sldId="449"/>
            <ac:spMk id="3" creationId="{8D950CAA-3D53-300D-A461-AB8B57541CE8}"/>
          </ac:spMkLst>
        </pc:spChg>
        <pc:picChg chg="mod">
          <ac:chgData name="Lucas Jellema" userId="7e183fbb-84e0-44b3-9b03-0792bc8d162b" providerId="ADAL" clId="{55CAC796-6436-4E9C-8903-4DF3E0430A0F}" dt="2022-10-29T08:16:29.217" v="41729" actId="1076"/>
          <ac:picMkLst>
            <pc:docMk/>
            <pc:sldMk cId="2789636150" sldId="449"/>
            <ac:picMk id="7" creationId="{E1603AEF-12B1-725C-B51D-7DF5F51EEE8F}"/>
          </ac:picMkLst>
        </pc:picChg>
        <pc:picChg chg="add mod">
          <ac:chgData name="Lucas Jellema" userId="7e183fbb-84e0-44b3-9b03-0792bc8d162b" providerId="ADAL" clId="{55CAC796-6436-4E9C-8903-4DF3E0430A0F}" dt="2022-10-29T08:22:22.931" v="41733" actId="14100"/>
          <ac:picMkLst>
            <pc:docMk/>
            <pc:sldMk cId="2789636150" sldId="449"/>
            <ac:picMk id="8" creationId="{595422C3-9051-8417-D4D0-354B2F0A62C3}"/>
          </ac:picMkLst>
        </pc:picChg>
        <pc:picChg chg="del">
          <ac:chgData name="Lucas Jellema" userId="7e183fbb-84e0-44b3-9b03-0792bc8d162b" providerId="ADAL" clId="{55CAC796-6436-4E9C-8903-4DF3E0430A0F}" dt="2022-10-29T08:15:07.674" v="41603" actId="478"/>
          <ac:picMkLst>
            <pc:docMk/>
            <pc:sldMk cId="2789636150" sldId="449"/>
            <ac:picMk id="4098" creationId="{627CCB5E-68D2-140D-08B1-7F756D407485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29T08:23:15.261" v="41759" actId="1440"/>
        <pc:sldMkLst>
          <pc:docMk/>
          <pc:sldMk cId="598970413" sldId="450"/>
        </pc:sldMkLst>
        <pc:spChg chg="del">
          <ac:chgData name="Lucas Jellema" userId="7e183fbb-84e0-44b3-9b03-0792bc8d162b" providerId="ADAL" clId="{55CAC796-6436-4E9C-8903-4DF3E0430A0F}" dt="2022-10-29T08:22:38.671" v="41738"/>
          <ac:spMkLst>
            <pc:docMk/>
            <pc:sldMk cId="598970413" sldId="450"/>
            <ac:spMk id="3" creationId="{28F15CF0-E715-F621-8875-2A20156057D9}"/>
          </ac:spMkLst>
        </pc:spChg>
        <pc:picChg chg="add mod">
          <ac:chgData name="Lucas Jellema" userId="7e183fbb-84e0-44b3-9b03-0792bc8d162b" providerId="ADAL" clId="{55CAC796-6436-4E9C-8903-4DF3E0430A0F}" dt="2022-10-29T08:23:15.261" v="41759" actId="1440"/>
          <ac:picMkLst>
            <pc:docMk/>
            <pc:sldMk cId="598970413" sldId="450"/>
            <ac:picMk id="7" creationId="{077D0003-5424-BDF2-8633-2A4B357DF6C9}"/>
          </ac:picMkLst>
        </pc:picChg>
        <pc:picChg chg="add mod">
          <ac:chgData name="Lucas Jellema" userId="7e183fbb-84e0-44b3-9b03-0792bc8d162b" providerId="ADAL" clId="{55CAC796-6436-4E9C-8903-4DF3E0430A0F}" dt="2022-10-29T08:22:53.837" v="41748" actId="14100"/>
          <ac:picMkLst>
            <pc:docMk/>
            <pc:sldMk cId="598970413" sldId="450"/>
            <ac:picMk id="9" creationId="{7E6C6DCB-2050-9A6E-8341-D0B0DC40BC2F}"/>
          </ac:picMkLst>
        </pc:picChg>
        <pc:picChg chg="add mod">
          <ac:chgData name="Lucas Jellema" userId="7e183fbb-84e0-44b3-9b03-0792bc8d162b" providerId="ADAL" clId="{55CAC796-6436-4E9C-8903-4DF3E0430A0F}" dt="2022-10-29T08:23:04.411" v="41755" actId="1440"/>
          <ac:picMkLst>
            <pc:docMk/>
            <pc:sldMk cId="598970413" sldId="450"/>
            <ac:picMk id="11" creationId="{0D06A3CC-706C-5CC2-4DD8-A1068B46111D}"/>
          </ac:picMkLst>
        </pc:picChg>
      </pc:sldChg>
      <pc:sldChg chg="addSp delSp modSp new mod">
        <pc:chgData name="Lucas Jellema" userId="7e183fbb-84e0-44b3-9b03-0792bc8d162b" providerId="ADAL" clId="{55CAC796-6436-4E9C-8903-4DF3E0430A0F}" dt="2022-10-29T08:24:11.398" v="41779" actId="1076"/>
        <pc:sldMkLst>
          <pc:docMk/>
          <pc:sldMk cId="559558895" sldId="451"/>
        </pc:sldMkLst>
        <pc:spChg chg="del">
          <ac:chgData name="Lucas Jellema" userId="7e183fbb-84e0-44b3-9b03-0792bc8d162b" providerId="ADAL" clId="{55CAC796-6436-4E9C-8903-4DF3E0430A0F}" dt="2022-10-29T08:23:43.995" v="41763"/>
          <ac:spMkLst>
            <pc:docMk/>
            <pc:sldMk cId="559558895" sldId="451"/>
            <ac:spMk id="3" creationId="{C34FF413-C852-1A35-AD48-34BF532FB2D8}"/>
          </ac:spMkLst>
        </pc:spChg>
        <pc:picChg chg="add mod">
          <ac:chgData name="Lucas Jellema" userId="7e183fbb-84e0-44b3-9b03-0792bc8d162b" providerId="ADAL" clId="{55CAC796-6436-4E9C-8903-4DF3E0430A0F}" dt="2022-10-29T08:23:28.475" v="41762" actId="1076"/>
          <ac:picMkLst>
            <pc:docMk/>
            <pc:sldMk cId="559558895" sldId="451"/>
            <ac:picMk id="6" creationId="{25A28AAE-F5A5-DB6A-C511-A83C9B719DEA}"/>
          </ac:picMkLst>
        </pc:picChg>
        <pc:picChg chg="add mod ord">
          <ac:chgData name="Lucas Jellema" userId="7e183fbb-84e0-44b3-9b03-0792bc8d162b" providerId="ADAL" clId="{55CAC796-6436-4E9C-8903-4DF3E0430A0F}" dt="2022-10-29T08:24:05.692" v="41776" actId="14100"/>
          <ac:picMkLst>
            <pc:docMk/>
            <pc:sldMk cId="559558895" sldId="451"/>
            <ac:picMk id="8" creationId="{CEA7019E-2B27-E604-9A4D-5AFF11037606}"/>
          </ac:picMkLst>
        </pc:picChg>
        <pc:picChg chg="add mod">
          <ac:chgData name="Lucas Jellema" userId="7e183fbb-84e0-44b3-9b03-0792bc8d162b" providerId="ADAL" clId="{55CAC796-6436-4E9C-8903-4DF3E0430A0F}" dt="2022-10-29T08:24:11.398" v="41779" actId="1076"/>
          <ac:picMkLst>
            <pc:docMk/>
            <pc:sldMk cId="559558895" sldId="451"/>
            <ac:picMk id="10" creationId="{B57523AA-F66C-5BD4-E223-90EF6F9554C2}"/>
          </ac:picMkLst>
        </pc:picChg>
      </pc:sldChg>
      <pc:sldChg chg="addSp delSp modSp new mod modNotesTx">
        <pc:chgData name="Lucas Jellema" userId="7e183fbb-84e0-44b3-9b03-0792bc8d162b" providerId="ADAL" clId="{55CAC796-6436-4E9C-8903-4DF3E0430A0F}" dt="2022-10-29T08:31:05.292" v="41920"/>
        <pc:sldMkLst>
          <pc:docMk/>
          <pc:sldMk cId="2281515088" sldId="452"/>
        </pc:sldMkLst>
        <pc:spChg chg="add del">
          <ac:chgData name="Lucas Jellema" userId="7e183fbb-84e0-44b3-9b03-0792bc8d162b" providerId="ADAL" clId="{55CAC796-6436-4E9C-8903-4DF3E0430A0F}" dt="2022-10-29T08:30:03.718" v="41860" actId="478"/>
          <ac:spMkLst>
            <pc:docMk/>
            <pc:sldMk cId="2281515088" sldId="452"/>
            <ac:spMk id="2" creationId="{5B270FA5-FF4B-0FED-0A9F-78F530DA1FC3}"/>
          </ac:spMkLst>
        </pc:spChg>
        <pc:spChg chg="add del">
          <ac:chgData name="Lucas Jellema" userId="7e183fbb-84e0-44b3-9b03-0792bc8d162b" providerId="ADAL" clId="{55CAC796-6436-4E9C-8903-4DF3E0430A0F}" dt="2022-10-29T08:30:03.718" v="41860" actId="478"/>
          <ac:spMkLst>
            <pc:docMk/>
            <pc:sldMk cId="2281515088" sldId="452"/>
            <ac:spMk id="3" creationId="{E4C3F8F0-E6DC-6582-4C2A-59F117AD3CEC}"/>
          </ac:spMkLst>
        </pc:spChg>
        <pc:spChg chg="add del">
          <ac:chgData name="Lucas Jellema" userId="7e183fbb-84e0-44b3-9b03-0792bc8d162b" providerId="ADAL" clId="{55CAC796-6436-4E9C-8903-4DF3E0430A0F}" dt="2022-10-29T08:30:03.718" v="41860" actId="478"/>
          <ac:spMkLst>
            <pc:docMk/>
            <pc:sldMk cId="2281515088" sldId="452"/>
            <ac:spMk id="4" creationId="{BF616DA9-B2FC-2D02-8662-9D7C9CEA1198}"/>
          </ac:spMkLst>
        </pc:spChg>
        <pc:spChg chg="add del">
          <ac:chgData name="Lucas Jellema" userId="7e183fbb-84e0-44b3-9b03-0792bc8d162b" providerId="ADAL" clId="{55CAC796-6436-4E9C-8903-4DF3E0430A0F}" dt="2022-10-29T08:30:03.718" v="41860" actId="478"/>
          <ac:spMkLst>
            <pc:docMk/>
            <pc:sldMk cId="2281515088" sldId="452"/>
            <ac:spMk id="5" creationId="{2683DDF4-E438-4112-A2EF-6419215E9C48}"/>
          </ac:spMkLst>
        </pc:spChg>
        <pc:spChg chg="add del mod">
          <ac:chgData name="Lucas Jellema" userId="7e183fbb-84e0-44b3-9b03-0792bc8d162b" providerId="ADAL" clId="{55CAC796-6436-4E9C-8903-4DF3E0430A0F}" dt="2022-10-29T08:29:13.182" v="41842"/>
          <ac:spMkLst>
            <pc:docMk/>
            <pc:sldMk cId="2281515088" sldId="452"/>
            <ac:spMk id="6" creationId="{5FBCB54E-C0EF-2D54-89E1-9C86DD482617}"/>
          </ac:spMkLst>
        </pc:spChg>
        <pc:spChg chg="add del mod">
          <ac:chgData name="Lucas Jellema" userId="7e183fbb-84e0-44b3-9b03-0792bc8d162b" providerId="ADAL" clId="{55CAC796-6436-4E9C-8903-4DF3E0430A0F}" dt="2022-10-29T08:30:03.718" v="41860" actId="478"/>
          <ac:spMkLst>
            <pc:docMk/>
            <pc:sldMk cId="2281515088" sldId="452"/>
            <ac:spMk id="7" creationId="{F494CE4E-86EC-61C7-4F9B-6B3A7ED3BD9F}"/>
          </ac:spMkLst>
        </pc:spChg>
        <pc:spChg chg="add del mod">
          <ac:chgData name="Lucas Jellema" userId="7e183fbb-84e0-44b3-9b03-0792bc8d162b" providerId="ADAL" clId="{55CAC796-6436-4E9C-8903-4DF3E0430A0F}" dt="2022-10-29T08:30:38.384" v="41907" actId="478"/>
          <ac:spMkLst>
            <pc:docMk/>
            <pc:sldMk cId="2281515088" sldId="452"/>
            <ac:spMk id="8" creationId="{536DBA88-D804-DB51-E71D-361A293EE11F}"/>
          </ac:spMkLst>
        </pc:spChg>
        <pc:spChg chg="add del mod">
          <ac:chgData name="Lucas Jellema" userId="7e183fbb-84e0-44b3-9b03-0792bc8d162b" providerId="ADAL" clId="{55CAC796-6436-4E9C-8903-4DF3E0430A0F}" dt="2022-10-29T08:30:46.415" v="41916" actId="207"/>
          <ac:spMkLst>
            <pc:docMk/>
            <pc:sldMk cId="2281515088" sldId="452"/>
            <ac:spMk id="9" creationId="{68F7BB50-7A17-6C99-DC49-E9286A6EE612}"/>
          </ac:spMkLst>
        </pc:spChg>
        <pc:spChg chg="add del mod">
          <ac:chgData name="Lucas Jellema" userId="7e183fbb-84e0-44b3-9b03-0792bc8d162b" providerId="ADAL" clId="{55CAC796-6436-4E9C-8903-4DF3E0430A0F}" dt="2022-10-29T08:31:00.125" v="41919" actId="478"/>
          <ac:spMkLst>
            <pc:docMk/>
            <pc:sldMk cId="2281515088" sldId="452"/>
            <ac:spMk id="10" creationId="{F5C06760-8FE6-8C9D-AFF5-280A02C437FA}"/>
          </ac:spMkLst>
        </pc:spChg>
        <pc:spChg chg="add del mod">
          <ac:chgData name="Lucas Jellema" userId="7e183fbb-84e0-44b3-9b03-0792bc8d162b" providerId="ADAL" clId="{55CAC796-6436-4E9C-8903-4DF3E0430A0F}" dt="2022-10-29T08:30:56.851" v="41918" actId="478"/>
          <ac:spMkLst>
            <pc:docMk/>
            <pc:sldMk cId="2281515088" sldId="452"/>
            <ac:spMk id="11" creationId="{6C94E230-8C16-2B0C-4CF2-51A69A3056B2}"/>
          </ac:spMkLst>
        </pc:spChg>
        <pc:spChg chg="add del mod">
          <ac:chgData name="Lucas Jellema" userId="7e183fbb-84e0-44b3-9b03-0792bc8d162b" providerId="ADAL" clId="{55CAC796-6436-4E9C-8903-4DF3E0430A0F}" dt="2022-10-29T08:31:00.125" v="41919" actId="478"/>
          <ac:spMkLst>
            <pc:docMk/>
            <pc:sldMk cId="2281515088" sldId="452"/>
            <ac:spMk id="12" creationId="{2A015648-B464-DA49-4994-5FC552C7A80F}"/>
          </ac:spMkLst>
        </pc:spChg>
        <pc:picChg chg="add del mod">
          <ac:chgData name="Lucas Jellema" userId="7e183fbb-84e0-44b3-9b03-0792bc8d162b" providerId="ADAL" clId="{55CAC796-6436-4E9C-8903-4DF3E0430A0F}" dt="2022-10-29T08:30:03.718" v="41860" actId="478"/>
          <ac:picMkLst>
            <pc:docMk/>
            <pc:sldMk cId="2281515088" sldId="452"/>
            <ac:picMk id="5122" creationId="{AF18A557-0167-B2E7-BC63-0E3D0819CA6F}"/>
          </ac:picMkLst>
        </pc:picChg>
        <pc:picChg chg="add del mod">
          <ac:chgData name="Lucas Jellema" userId="7e183fbb-84e0-44b3-9b03-0792bc8d162b" providerId="ADAL" clId="{55CAC796-6436-4E9C-8903-4DF3E0430A0F}" dt="2022-10-29T08:30:03.718" v="41860" actId="478"/>
          <ac:picMkLst>
            <pc:docMk/>
            <pc:sldMk cId="2281515088" sldId="452"/>
            <ac:picMk id="5125" creationId="{C296836C-6E92-443A-6313-F8D1C915CBAA}"/>
          </ac:picMkLst>
        </pc:picChg>
      </pc:sldChg>
      <pc:sldChg chg="new del">
        <pc:chgData name="Lucas Jellema" userId="7e183fbb-84e0-44b3-9b03-0792bc8d162b" providerId="ADAL" clId="{55CAC796-6436-4E9C-8903-4DF3E0430A0F}" dt="2022-10-29T15:05:43.195" v="41977" actId="680"/>
        <pc:sldMkLst>
          <pc:docMk/>
          <pc:sldMk cId="813247007" sldId="453"/>
        </pc:sldMkLst>
      </pc:sldChg>
      <pc:sldChg chg="addSp delSp modSp add del">
        <pc:chgData name="Lucas Jellema" userId="7e183fbb-84e0-44b3-9b03-0792bc8d162b" providerId="ADAL" clId="{55CAC796-6436-4E9C-8903-4DF3E0430A0F}" dt="2022-10-29T15:06:53.152" v="41988" actId="47"/>
        <pc:sldMkLst>
          <pc:docMk/>
          <pc:sldMk cId="2589001587" sldId="453"/>
        </pc:sldMkLst>
        <pc:picChg chg="add del mod">
          <ac:chgData name="Lucas Jellema" userId="7e183fbb-84e0-44b3-9b03-0792bc8d162b" providerId="ADAL" clId="{55CAC796-6436-4E9C-8903-4DF3E0430A0F}" dt="2022-10-29T15:06:46.973" v="41987" actId="478"/>
          <ac:picMkLst>
            <pc:docMk/>
            <pc:sldMk cId="2589001587" sldId="453"/>
            <ac:picMk id="2050" creationId="{72F17D86-E008-66EA-3109-D5038ECD9C1D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DF2FCE7-7AFA-9242-BECB-A61CE0BE95A1}" type="datetimeFigureOut">
              <a:rPr lang="nl-NL" smtClean="0"/>
              <a:t>29-10-2022</a:t>
            </a:fld>
            <a:endParaRPr lang="nl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DFB967C-E8DF-AF4B-9B57-A68D256EEC90}" type="slidenum">
              <a:rPr lang="nl-NL" smtClean="0"/>
              <a:t>‹#›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8874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.microsoft.com/azure/cosmos-db/postgresql/quickstart-create-portal" TargetMode="External"/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docs.citusdata.com/en/stable/installation/single_node.html" TargetMode="Externa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https://discover.hubpages.com/art/Two-Faces-or-a-Vase-10-Simple-but-Wonderful-Optical-Illusions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2324519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https://2021.stateofjs.com/en-US/libraries</a:t>
            </a:r>
          </a:p>
          <a:p>
            <a:r>
              <a:rPr lang="en-US" dirty="0"/>
              <a:t>https://github.com/builderio/qwik</a:t>
            </a:r>
          </a:p>
          <a:p>
            <a:r>
              <a:rPr lang="en-US" dirty="0"/>
              <a:t>https://github.com/BuilderIO/partytown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329419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https://github.com/BuilderIO/mitosis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93549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https://github.com/GoogleChromeLabs/comlink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49786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/>
              <a:t>Web Capabilities – Project Fugu</a:t>
            </a:r>
          </a:p>
          <a:p>
            <a:r>
              <a:rPr lang="en-US" dirty="0"/>
              <a:t>https://developer.chrome.com/blog/fugu-status/</a:t>
            </a:r>
          </a:p>
          <a:p>
            <a:r>
              <a:rPr lang="en-US" dirty="0"/>
              <a:t>https://developer.chrome.com/blog/fugu-showcase/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939537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https://webrtc.org/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196159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https://stackblitz.com/edit/jfgreffier-try-playwright-test-eac1pg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396298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https://developer.stackblitz.com/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95276512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https://stackblitz.com/edit/react-ts-xawnum?file=App.tsx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38552968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https://parti.research.google/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84806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https://parti.research.google/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8320210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https://github.com/CRaC/docs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68223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beta.openai.com/examples</a:t>
            </a:r>
          </a:p>
          <a:p>
            <a:r>
              <a:rPr lang="en-US" dirty="0"/>
              <a:t>https://imagen.research.google/video/</a:t>
            </a:r>
          </a:p>
          <a:p>
            <a:r>
              <a:rPr lang="en-US" dirty="0"/>
              <a:t>https://keras.io/examples/generative/random_walks_with_stable_diffusion/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53778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https://keras.io/examples/generative/random_walks_with_stable_diffusion/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74080457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beta.openai.com/examples</a:t>
            </a:r>
          </a:p>
          <a:p>
            <a:r>
              <a:rPr lang="en-US" dirty="0"/>
              <a:t>https://imagen.research.google/video/</a:t>
            </a:r>
          </a:p>
          <a:p>
            <a:r>
              <a:rPr lang="en-US" dirty="0"/>
              <a:t>https://onceuponabot.com/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39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181517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https://huggingface.co/datasets/bookcorpus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88901693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418533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https://models.aminer.cn/codegeex/playground</a:t>
            </a:r>
          </a:p>
          <a:p>
            <a:r>
              <a:rPr lang="en-US" dirty="0"/>
              <a:t>https://models.aminer.cn/codegeex/codeTranslator</a:t>
            </a:r>
          </a:p>
          <a:p>
            <a:endParaRPr lang="en-US" dirty="0"/>
          </a:p>
          <a:p>
            <a:r>
              <a:rPr lang="en-US" dirty="0"/>
              <a:t>https://beta.openai.com/examples/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47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3097250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https://cucumber.io/docs/installation/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728877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https://sdv.dev/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251692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https://www.datafaker.net/</a:t>
            </a:r>
          </a:p>
          <a:p>
            <a:r>
              <a:rPr lang="en-US" dirty="0"/>
              <a:t>https://github.com/Devskiller/jfairy</a:t>
            </a:r>
          </a:p>
          <a:p>
            <a:r>
              <a:rPr lang="en-US" dirty="0"/>
              <a:t>https://devskiller.com/datafairy/#/person?fromAge=21&amp;toAge=65&amp;size=50</a:t>
            </a:r>
          </a:p>
          <a:p>
            <a:r>
              <a:rPr lang="en-US" dirty="0"/>
              <a:t>https://www.onlinedatagenerator.com/</a:t>
            </a:r>
          </a:p>
          <a:p>
            <a:r>
              <a:rPr lang="en-US" dirty="0"/>
              <a:t>https://faker.readthedocs.io/en/master/</a:t>
            </a:r>
          </a:p>
          <a:p>
            <a:r>
              <a:rPr lang="en-US" dirty="0"/>
              <a:t>https://mimesis.name/en/master/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7183008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https://www.datafaker.net/</a:t>
            </a:r>
          </a:p>
          <a:p>
            <a:r>
              <a:rPr lang="en-US" dirty="0"/>
              <a:t>https://github.com/Devskiller/jfairy</a:t>
            </a:r>
          </a:p>
          <a:p>
            <a:r>
              <a:rPr lang="en-US" dirty="0"/>
              <a:t>https://devskiller.com/datafairy/#/person?fromAge=21&amp;toAge=65&amp;size=50</a:t>
            </a:r>
          </a:p>
          <a:p>
            <a:r>
              <a:rPr lang="en-US" dirty="0"/>
              <a:t>https://www.onlinedatagenerator.com/</a:t>
            </a:r>
          </a:p>
          <a:p>
            <a:r>
              <a:rPr lang="en-US" dirty="0"/>
              <a:t>https://faker.readthedocs.io/en/master/</a:t>
            </a:r>
          </a:p>
          <a:p>
            <a:r>
              <a:rPr lang="en-US" dirty="0"/>
              <a:t>https://mimesis.name/en/master/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59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1609190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https://lite.jhipster.tech/landscape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501682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https://www.linkedin.com/pulse/api-contract-testing-visual-guide-peter-thomas/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8433595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RestAssured</a:t>
            </a:r>
            <a:endParaRPr lang="en-US" dirty="0"/>
          </a:p>
          <a:p>
            <a:r>
              <a:rPr lang="en-US" dirty="0" err="1"/>
              <a:t>Awaitility</a:t>
            </a:r>
            <a:endParaRPr lang="en-US" dirty="0"/>
          </a:p>
          <a:p>
            <a:r>
              <a:rPr lang="en-US" dirty="0"/>
              <a:t>https://betterprogramming.pub/this-ai-tool-write-great-unit-tests-acfbfab53c09</a:t>
            </a:r>
          </a:p>
          <a:p>
            <a:r>
              <a:rPr lang="en-US" dirty="0"/>
              <a:t>https://www.softwaretestinghelp.com/best-automated-unit-testing-tools/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4215460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https://stryker-mutator.io/</a:t>
            </a:r>
          </a:p>
          <a:p>
            <a:r>
              <a:rPr lang="en-US" dirty="0"/>
              <a:t>https://slides.com/maha-alsayasneh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7268956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http://pitest.org/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0658515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https://codetools.space/tools/clean/java/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https://github.com/google/error-prone , https://errorprone.info/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https://errorprone.info/docs/refaster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68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48536171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https://docs.sigstore.dev/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52390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https://docs.sigstore.dev/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72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54549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https://github.com/wagoodman/dive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6085147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6684409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https://blogs.oracle.com/javamagazine/post/java-leyden-static-images - Leyden brings “GraalVM native images” to OpenJDK</a:t>
            </a:r>
          </a:p>
          <a:p>
            <a:r>
              <a:rPr lang="en-US" dirty="0"/>
              <a:t>(</a:t>
            </a:r>
            <a:r>
              <a:rPr lang="en-US" dirty="0" err="1"/>
              <a:t>graalvm</a:t>
            </a:r>
            <a:r>
              <a:rPr lang="en-US" dirty="0"/>
              <a:t> is separate)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9542777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https://lite.jhipster.tech/landscape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946798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https://github.com/lucasjellema/devox2022-demos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89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780751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5897240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2478966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699641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https://landscape.cncf.io/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99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44403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https://opentelemetry.io/registry/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101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23264582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https://github.com/citusdata/citus</a:t>
            </a:r>
          </a:p>
          <a:p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The quickest way to get started with </a:t>
            </a:r>
            <a:r>
              <a:rPr lang="en-US" b="0" i="0" dirty="0" err="1">
                <a:solidFill>
                  <a:srgbClr val="24292F"/>
                </a:solidFill>
                <a:effectLst/>
                <a:latin typeface="-apple-system"/>
              </a:rPr>
              <a:t>Citus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 is to use the </a:t>
            </a:r>
            <a:r>
              <a:rPr lang="en-US" b="0" i="0" u="none" strike="noStrike" dirty="0">
                <a:effectLst/>
                <a:latin typeface="-apple-system"/>
                <a:hlinkClick r:id="rId3"/>
              </a:rPr>
              <a:t>Azure Cosmos DB for PostgreSQL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 managed service in the cloud—or 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set up </a:t>
            </a:r>
            <a:r>
              <a:rPr lang="en-US" b="0" i="0" u="none" strike="noStrike" dirty="0" err="1">
                <a:effectLst/>
                <a:latin typeface="-apple-system"/>
                <a:hlinkClick r:id="rId4"/>
              </a:rPr>
              <a:t>Citus</a:t>
            </a:r>
            <a:r>
              <a:rPr lang="en-US" b="0" i="0" u="none" strike="noStrike" dirty="0">
                <a:effectLst/>
                <a:latin typeface="-apple-system"/>
                <a:hlinkClick r:id="rId4"/>
              </a:rPr>
              <a:t> locally</a:t>
            </a:r>
            <a:r>
              <a:rPr lang="en-US" b="0" i="0" dirty="0">
                <a:solidFill>
                  <a:srgbClr val="24292F"/>
                </a:solidFill>
                <a:effectLst/>
                <a:latin typeface="-apple-system"/>
              </a:rPr>
              <a:t>.</a:t>
            </a:r>
          </a:p>
          <a:p>
            <a:r>
              <a:rPr lang="en-US" dirty="0"/>
              <a:t>https://wiki.postgresql.org/wiki/Foreign_data_wrappers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98841389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https://trino.io/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6102309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https://github.com/eclipse-ee4j/nosql</a:t>
            </a:r>
          </a:p>
          <a:p>
            <a:endParaRPr lang="en-US" dirty="0"/>
          </a:p>
          <a:p>
            <a:r>
              <a:rPr lang="en-US" dirty="0"/>
              <a:t>https://www.youtube.com/watch?v=fW80PwtNJAM&amp;list=PLRsbF2sD7JVolUH45EkGXsT-3spU7cqnS&amp;index=145&amp;t=1s – Joy of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318542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https://www.youtube.com/watch?v=fW80PwtNJAM&amp;list=PLRsbF2sD7JVolUH45EkGXsT-3spU7cqnS&amp;index=145&amp;t=1s – Joy of SQL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079921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https://lite.jhipster.tech/landscape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51932615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https://c4model.com/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129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387324206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https://www.neos.hr/finops-cultural-transformation/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134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7484563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https://smallrye.io/smallrye-mutiny/1.7.0/</a:t>
            </a:r>
          </a:p>
          <a:p>
            <a:r>
              <a:rPr lang="en-US" dirty="0"/>
              <a:t>https://github.com/Shopify/toxiproxy</a:t>
            </a:r>
          </a:p>
          <a:p>
            <a:r>
              <a:rPr lang="en-US" dirty="0"/>
              <a:t>jreleaser.org</a:t>
            </a:r>
          </a:p>
          <a:p>
            <a:r>
              <a:rPr lang="en-US" dirty="0" err="1"/>
              <a:t>kcctl</a:t>
            </a:r>
            <a:r>
              <a:rPr lang="en-US" dirty="0"/>
              <a:t> </a:t>
            </a:r>
          </a:p>
          <a:p>
            <a:r>
              <a:rPr lang="en-US" dirty="0"/>
              <a:t>https://excalidraw.com/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19803395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summary </a:t>
            </a:r>
          </a:p>
          <a:p>
            <a:endParaRPr lang="en-US" dirty="0"/>
          </a:p>
          <a:p>
            <a:r>
              <a:rPr lang="en-US" dirty="0"/>
              <a:t>tag cloud: https://monkeylearn.com/word-cloud/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 err="1"/>
              <a:t>graalvm</a:t>
            </a:r>
            <a:endParaRPr lang="en-US" dirty="0"/>
          </a:p>
          <a:p>
            <a:r>
              <a:rPr lang="en-US" dirty="0" err="1"/>
              <a:t>kubernetes</a:t>
            </a:r>
            <a:endParaRPr lang="en-US" dirty="0"/>
          </a:p>
          <a:p>
            <a:r>
              <a:rPr lang="en-US" dirty="0" err="1"/>
              <a:t>sql</a:t>
            </a:r>
            <a:endParaRPr lang="en-US" dirty="0"/>
          </a:p>
          <a:p>
            <a:r>
              <a:rPr lang="en-US" dirty="0"/>
              <a:t>java</a:t>
            </a:r>
          </a:p>
          <a:p>
            <a:r>
              <a:rPr lang="en-US" dirty="0"/>
              <a:t>automation</a:t>
            </a:r>
          </a:p>
          <a:p>
            <a:r>
              <a:rPr lang="en-US" dirty="0"/>
              <a:t>quality</a:t>
            </a:r>
          </a:p>
          <a:p>
            <a:r>
              <a:rPr lang="en-US" dirty="0"/>
              <a:t>dependencies</a:t>
            </a:r>
          </a:p>
          <a:p>
            <a:r>
              <a:rPr lang="en-US" dirty="0"/>
              <a:t>container</a:t>
            </a:r>
          </a:p>
          <a:p>
            <a:endParaRPr lang="en-US" dirty="0"/>
          </a:p>
          <a:p>
            <a:r>
              <a:rPr lang="en-US" dirty="0" err="1"/>
              <a:t>ebpf</a:t>
            </a:r>
            <a:endParaRPr lang="en-US" dirty="0"/>
          </a:p>
          <a:p>
            <a:r>
              <a:rPr lang="en-US" dirty="0" err="1"/>
              <a:t>gitpod</a:t>
            </a:r>
            <a:endParaRPr lang="en-US" dirty="0"/>
          </a:p>
          <a:p>
            <a:r>
              <a:rPr lang="en-US" dirty="0"/>
              <a:t>camel</a:t>
            </a:r>
          </a:p>
          <a:p>
            <a:r>
              <a:rPr lang="en-US" dirty="0"/>
              <a:t>airflow</a:t>
            </a:r>
          </a:p>
          <a:p>
            <a:r>
              <a:rPr lang="en-US" dirty="0" err="1"/>
              <a:t>kafka</a:t>
            </a:r>
            <a:endParaRPr lang="en-US" dirty="0"/>
          </a:p>
          <a:p>
            <a:r>
              <a:rPr lang="en-US" dirty="0" err="1"/>
              <a:t>redis</a:t>
            </a:r>
            <a:endParaRPr lang="en-US" dirty="0"/>
          </a:p>
          <a:p>
            <a:r>
              <a:rPr lang="en-US" dirty="0" err="1"/>
              <a:t>jhipster</a:t>
            </a:r>
            <a:endParaRPr lang="en-US" dirty="0"/>
          </a:p>
          <a:p>
            <a:r>
              <a:rPr lang="en-US" dirty="0" err="1"/>
              <a:t>leyden</a:t>
            </a:r>
            <a:endParaRPr lang="en-US" dirty="0"/>
          </a:p>
          <a:p>
            <a:r>
              <a:rPr lang="en-US" dirty="0"/>
              <a:t>loom</a:t>
            </a:r>
          </a:p>
          <a:p>
            <a:r>
              <a:rPr lang="en-US" dirty="0" err="1"/>
              <a:t>gitops</a:t>
            </a:r>
            <a:endParaRPr lang="en-US" dirty="0"/>
          </a:p>
          <a:p>
            <a:r>
              <a:rPr lang="en-US" dirty="0" err="1"/>
              <a:t>stackblitz</a:t>
            </a:r>
            <a:endParaRPr lang="en-US" dirty="0"/>
          </a:p>
          <a:p>
            <a:r>
              <a:rPr lang="en-US" dirty="0" err="1"/>
              <a:t>mongodb</a:t>
            </a:r>
            <a:endParaRPr lang="en-US" dirty="0"/>
          </a:p>
          <a:p>
            <a:r>
              <a:rPr lang="en-US" dirty="0" err="1"/>
              <a:t>linux</a:t>
            </a:r>
            <a:endParaRPr lang="en-US" dirty="0"/>
          </a:p>
          <a:p>
            <a:r>
              <a:rPr lang="en-US" dirty="0"/>
              <a:t>cloud</a:t>
            </a:r>
          </a:p>
          <a:p>
            <a:r>
              <a:rPr lang="en-US" dirty="0" err="1"/>
              <a:t>adr</a:t>
            </a:r>
            <a:endParaRPr lang="en-US" dirty="0"/>
          </a:p>
          <a:p>
            <a:r>
              <a:rPr lang="en-US" dirty="0" err="1"/>
              <a:t>stablediffusion</a:t>
            </a:r>
            <a:endParaRPr lang="en-US" dirty="0"/>
          </a:p>
          <a:p>
            <a:r>
              <a:rPr lang="en-US" dirty="0"/>
              <a:t>copilot</a:t>
            </a:r>
          </a:p>
          <a:p>
            <a:r>
              <a:rPr lang="en-US" dirty="0" err="1"/>
              <a:t>opentelemetry</a:t>
            </a:r>
            <a:endParaRPr lang="en-US" dirty="0"/>
          </a:p>
          <a:p>
            <a:r>
              <a:rPr lang="en-US" dirty="0" err="1"/>
              <a:t>errorprone</a:t>
            </a:r>
            <a:endParaRPr lang="en-US" dirty="0"/>
          </a:p>
          <a:p>
            <a:r>
              <a:rPr lang="en-US" dirty="0" err="1"/>
              <a:t>cqrs</a:t>
            </a:r>
            <a:endParaRPr lang="en-US" dirty="0"/>
          </a:p>
          <a:p>
            <a:r>
              <a:rPr lang="en-US" dirty="0" err="1"/>
              <a:t>sbom</a:t>
            </a:r>
            <a:endParaRPr lang="en-US" dirty="0"/>
          </a:p>
          <a:p>
            <a:r>
              <a:rPr lang="en-US" dirty="0"/>
              <a:t>native</a:t>
            </a:r>
          </a:p>
          <a:p>
            <a:r>
              <a:rPr lang="en-US" dirty="0" err="1"/>
              <a:t>mockaroo</a:t>
            </a:r>
            <a:endParaRPr lang="en-US" dirty="0"/>
          </a:p>
          <a:p>
            <a:r>
              <a:rPr lang="en-US" dirty="0" err="1"/>
              <a:t>servicemesh</a:t>
            </a:r>
            <a:endParaRPr lang="en-US" dirty="0"/>
          </a:p>
          <a:p>
            <a:r>
              <a:rPr lang="en-US" dirty="0"/>
              <a:t>cilium</a:t>
            </a:r>
          </a:p>
          <a:p>
            <a:r>
              <a:rPr lang="en-US" dirty="0"/>
              <a:t>maven</a:t>
            </a:r>
          </a:p>
          <a:p>
            <a:r>
              <a:rPr lang="en-US" dirty="0" err="1"/>
              <a:t>json</a:t>
            </a:r>
            <a:endParaRPr lang="en-US" dirty="0"/>
          </a:p>
          <a:p>
            <a:r>
              <a:rPr lang="en-US" dirty="0" err="1"/>
              <a:t>gradle</a:t>
            </a:r>
            <a:endParaRPr lang="en-US" dirty="0"/>
          </a:p>
          <a:p>
            <a:r>
              <a:rPr lang="en-US" dirty="0" err="1"/>
              <a:t>vscode</a:t>
            </a:r>
            <a:endParaRPr lang="en-US" dirty="0"/>
          </a:p>
          <a:p>
            <a:r>
              <a:rPr lang="en-US" dirty="0" err="1"/>
              <a:t>jetbrainsidea</a:t>
            </a:r>
            <a:endParaRPr lang="en-US" dirty="0"/>
          </a:p>
          <a:p>
            <a:r>
              <a:rPr lang="en-US" dirty="0" err="1"/>
              <a:t>refaster</a:t>
            </a:r>
            <a:endParaRPr lang="en-US" dirty="0"/>
          </a:p>
          <a:p>
            <a:r>
              <a:rPr lang="en-US" dirty="0" err="1"/>
              <a:t>openrewrite</a:t>
            </a:r>
            <a:endParaRPr lang="en-US" dirty="0"/>
          </a:p>
          <a:p>
            <a:r>
              <a:rPr lang="en-US" dirty="0"/>
              <a:t>alpine</a:t>
            </a:r>
          </a:p>
          <a:p>
            <a:r>
              <a:rPr lang="en-US" dirty="0" err="1"/>
              <a:t>postgresql</a:t>
            </a:r>
            <a:endParaRPr lang="en-US" dirty="0"/>
          </a:p>
          <a:p>
            <a:r>
              <a:rPr lang="en-US" dirty="0"/>
              <a:t>operator</a:t>
            </a:r>
          </a:p>
          <a:p>
            <a:r>
              <a:rPr lang="en-US" dirty="0" err="1"/>
              <a:t>cdc</a:t>
            </a:r>
            <a:endParaRPr lang="en-US" dirty="0"/>
          </a:p>
          <a:p>
            <a:r>
              <a:rPr lang="en-US" dirty="0" err="1"/>
              <a:t>debezium</a:t>
            </a:r>
            <a:endParaRPr lang="en-US" dirty="0"/>
          </a:p>
          <a:p>
            <a:r>
              <a:rPr lang="en-US" dirty="0" err="1"/>
              <a:t>grpc</a:t>
            </a:r>
            <a:endParaRPr lang="en-US" dirty="0"/>
          </a:p>
          <a:p>
            <a:r>
              <a:rPr lang="en-US" dirty="0"/>
              <a:t>pact</a:t>
            </a:r>
          </a:p>
          <a:p>
            <a:r>
              <a:rPr lang="en-US" dirty="0" err="1"/>
              <a:t>snyk</a:t>
            </a:r>
            <a:endParaRPr lang="en-US" dirty="0"/>
          </a:p>
          <a:p>
            <a:r>
              <a:rPr lang="en-US" dirty="0"/>
              <a:t>workbox</a:t>
            </a:r>
          </a:p>
          <a:p>
            <a:r>
              <a:rPr lang="en-US" dirty="0"/>
              <a:t>fugu</a:t>
            </a:r>
          </a:p>
          <a:p>
            <a:r>
              <a:rPr lang="en-US" dirty="0" err="1"/>
              <a:t>yaml</a:t>
            </a:r>
            <a:endParaRPr lang="en-US" dirty="0"/>
          </a:p>
          <a:p>
            <a:r>
              <a:rPr lang="en-US" dirty="0" err="1"/>
              <a:t>apoi</a:t>
            </a:r>
            <a:endParaRPr lang="en-US" dirty="0"/>
          </a:p>
          <a:p>
            <a:r>
              <a:rPr lang="en-US" dirty="0" err="1"/>
              <a:t>tdd</a:t>
            </a:r>
            <a:endParaRPr lang="en-US" dirty="0"/>
          </a:p>
          <a:p>
            <a:r>
              <a:rPr lang="en-US" dirty="0" err="1"/>
              <a:t>bdd</a:t>
            </a:r>
            <a:endParaRPr lang="en-US" dirty="0"/>
          </a:p>
          <a:p>
            <a:r>
              <a:rPr lang="en-US" dirty="0"/>
              <a:t>cucumber</a:t>
            </a:r>
          </a:p>
          <a:p>
            <a:r>
              <a:rPr lang="en-US" dirty="0"/>
              <a:t>hexagonal</a:t>
            </a:r>
          </a:p>
          <a:p>
            <a:r>
              <a:rPr lang="en-US" dirty="0"/>
              <a:t>microservice</a:t>
            </a:r>
          </a:p>
          <a:p>
            <a:r>
              <a:rPr lang="en-US" dirty="0" err="1"/>
              <a:t>nosql</a:t>
            </a:r>
            <a:endParaRPr lang="en-US" dirty="0"/>
          </a:p>
          <a:p>
            <a:r>
              <a:rPr lang="en-US" dirty="0" err="1"/>
              <a:t>jakartaee</a:t>
            </a:r>
            <a:endParaRPr lang="en-US" dirty="0"/>
          </a:p>
          <a:p>
            <a:r>
              <a:rPr lang="en-US" dirty="0" err="1"/>
              <a:t>micronaut</a:t>
            </a:r>
            <a:endParaRPr lang="en-US" dirty="0"/>
          </a:p>
          <a:p>
            <a:r>
              <a:rPr lang="en-US" dirty="0" err="1"/>
              <a:t>quarkus</a:t>
            </a:r>
            <a:endParaRPr lang="en-US" dirty="0"/>
          </a:p>
          <a:p>
            <a:r>
              <a:rPr lang="en-US" dirty="0" err="1"/>
              <a:t>jenkins</a:t>
            </a:r>
            <a:endParaRPr lang="en-US" dirty="0"/>
          </a:p>
          <a:p>
            <a:r>
              <a:rPr lang="en-US" dirty="0"/>
              <a:t>spa</a:t>
            </a:r>
          </a:p>
          <a:p>
            <a:r>
              <a:rPr lang="en-US" dirty="0"/>
              <a:t>cli</a:t>
            </a:r>
          </a:p>
          <a:p>
            <a:r>
              <a:rPr lang="en-US" dirty="0" err="1"/>
              <a:t>picocli</a:t>
            </a:r>
            <a:endParaRPr lang="en-US" dirty="0"/>
          </a:p>
          <a:p>
            <a:r>
              <a:rPr lang="en-US" dirty="0"/>
              <a:t>closure</a:t>
            </a:r>
          </a:p>
          <a:p>
            <a:r>
              <a:rPr lang="en-US" dirty="0" err="1"/>
              <a:t>springboot</a:t>
            </a:r>
            <a:endParaRPr lang="en-US" dirty="0"/>
          </a:p>
          <a:p>
            <a:r>
              <a:rPr lang="en-US" dirty="0" err="1"/>
              <a:t>vue</a:t>
            </a:r>
            <a:endParaRPr lang="en-US" dirty="0"/>
          </a:p>
          <a:p>
            <a:r>
              <a:rPr lang="en-US" dirty="0"/>
              <a:t>angular</a:t>
            </a:r>
          </a:p>
          <a:p>
            <a:r>
              <a:rPr lang="en-US" dirty="0"/>
              <a:t>react</a:t>
            </a:r>
          </a:p>
          <a:p>
            <a:r>
              <a:rPr lang="en-US" dirty="0"/>
              <a:t>webpack</a:t>
            </a:r>
          </a:p>
          <a:p>
            <a:r>
              <a:rPr lang="en-US" dirty="0" err="1"/>
              <a:t>vite</a:t>
            </a:r>
            <a:endParaRPr lang="en-US" dirty="0"/>
          </a:p>
          <a:p>
            <a:r>
              <a:rPr lang="en-US" dirty="0" err="1"/>
              <a:t>qvik</a:t>
            </a:r>
            <a:endParaRPr lang="en-US" dirty="0"/>
          </a:p>
          <a:p>
            <a:r>
              <a:rPr lang="en-US" dirty="0"/>
              <a:t>rest</a:t>
            </a:r>
          </a:p>
          <a:p>
            <a:r>
              <a:rPr lang="en-US" dirty="0" err="1"/>
              <a:t>ecmascript</a:t>
            </a:r>
            <a:endParaRPr lang="en-US" dirty="0"/>
          </a:p>
          <a:p>
            <a:r>
              <a:rPr lang="en-US" dirty="0" err="1"/>
              <a:t>sonarqube</a:t>
            </a:r>
            <a:endParaRPr lang="en-US" dirty="0"/>
          </a:p>
          <a:p>
            <a:r>
              <a:rPr lang="en-US" dirty="0" err="1"/>
              <a:t>contracttesting</a:t>
            </a:r>
            <a:endParaRPr lang="en-US" dirty="0"/>
          </a:p>
          <a:p>
            <a:r>
              <a:rPr lang="en-US" dirty="0" err="1"/>
              <a:t>mutationtesting</a:t>
            </a:r>
            <a:endParaRPr lang="en-US" dirty="0"/>
          </a:p>
          <a:p>
            <a:r>
              <a:rPr lang="en-US" dirty="0"/>
              <a:t>fuzzing</a:t>
            </a:r>
          </a:p>
          <a:p>
            <a:r>
              <a:rPr lang="en-US" dirty="0" err="1"/>
              <a:t>cve</a:t>
            </a:r>
            <a:endParaRPr lang="en-US" dirty="0"/>
          </a:p>
          <a:p>
            <a:r>
              <a:rPr lang="en-US" dirty="0"/>
              <a:t>backstage</a:t>
            </a:r>
          </a:p>
          <a:p>
            <a:r>
              <a:rPr lang="en-US" dirty="0"/>
              <a:t>gatling</a:t>
            </a:r>
          </a:p>
          <a:p>
            <a:r>
              <a:rPr lang="en-US" dirty="0" err="1"/>
              <a:t>jmeter</a:t>
            </a:r>
            <a:endParaRPr lang="en-US" dirty="0"/>
          </a:p>
          <a:p>
            <a:r>
              <a:rPr lang="en-US" dirty="0"/>
              <a:t>espresso</a:t>
            </a:r>
          </a:p>
          <a:p>
            <a:r>
              <a:rPr lang="en-US" dirty="0"/>
              <a:t>truffle</a:t>
            </a:r>
          </a:p>
          <a:p>
            <a:r>
              <a:rPr lang="en-US" dirty="0" err="1"/>
              <a:t>openshift</a:t>
            </a:r>
            <a:endParaRPr lang="en-US" dirty="0"/>
          </a:p>
          <a:p>
            <a:r>
              <a:rPr lang="en-US" dirty="0" err="1"/>
              <a:t>minikube</a:t>
            </a:r>
            <a:endParaRPr lang="en-US" dirty="0"/>
          </a:p>
          <a:p>
            <a:r>
              <a:rPr lang="en-US" dirty="0" err="1"/>
              <a:t>crac</a:t>
            </a:r>
            <a:endParaRPr lang="en-US" dirty="0"/>
          </a:p>
          <a:p>
            <a:r>
              <a:rPr lang="en-US" dirty="0"/>
              <a:t>hey</a:t>
            </a:r>
          </a:p>
          <a:p>
            <a:r>
              <a:rPr lang="en-US" dirty="0" err="1"/>
              <a:t>aot</a:t>
            </a:r>
            <a:endParaRPr lang="en-US" dirty="0"/>
          </a:p>
          <a:p>
            <a:r>
              <a:rPr lang="en-US" dirty="0" err="1"/>
              <a:t>microfrontends</a:t>
            </a:r>
            <a:endParaRPr lang="en-US" dirty="0"/>
          </a:p>
          <a:p>
            <a:r>
              <a:rPr lang="en-US" dirty="0"/>
              <a:t>monolith</a:t>
            </a:r>
          </a:p>
          <a:p>
            <a:r>
              <a:rPr lang="en-US" dirty="0"/>
              <a:t>neo4j</a:t>
            </a:r>
          </a:p>
          <a:p>
            <a:r>
              <a:rPr lang="en-US" dirty="0" err="1"/>
              <a:t>grafana</a:t>
            </a:r>
            <a:endParaRPr lang="en-US" dirty="0"/>
          </a:p>
          <a:p>
            <a:r>
              <a:rPr lang="en-US" dirty="0" err="1"/>
              <a:t>prometheus</a:t>
            </a:r>
            <a:endParaRPr lang="en-US" dirty="0"/>
          </a:p>
          <a:p>
            <a:r>
              <a:rPr lang="en-US" dirty="0" err="1"/>
              <a:t>kiali</a:t>
            </a:r>
            <a:endParaRPr lang="en-US" dirty="0"/>
          </a:p>
          <a:p>
            <a:r>
              <a:rPr lang="en-US" dirty="0" err="1"/>
              <a:t>istio</a:t>
            </a:r>
            <a:endParaRPr lang="en-US" dirty="0"/>
          </a:p>
          <a:p>
            <a:r>
              <a:rPr lang="en-US" dirty="0" err="1"/>
              <a:t>dalle</a:t>
            </a:r>
            <a:endParaRPr lang="en-US" dirty="0"/>
          </a:p>
          <a:p>
            <a:r>
              <a:rPr lang="en-US" dirty="0" err="1"/>
              <a:t>openai</a:t>
            </a:r>
            <a:endParaRPr lang="en-US" dirty="0"/>
          </a:p>
          <a:p>
            <a:r>
              <a:rPr lang="en-US" dirty="0" err="1"/>
              <a:t>onceuponabot</a:t>
            </a:r>
            <a:endParaRPr lang="en-US" dirty="0"/>
          </a:p>
          <a:p>
            <a:r>
              <a:rPr lang="en-US" dirty="0" err="1"/>
              <a:t>jhipsterlite</a:t>
            </a:r>
            <a:endParaRPr lang="en-US" dirty="0"/>
          </a:p>
          <a:p>
            <a:r>
              <a:rPr lang="en-US" dirty="0"/>
              <a:t>playwright</a:t>
            </a:r>
          </a:p>
          <a:p>
            <a:r>
              <a:rPr lang="en-US" dirty="0" err="1"/>
              <a:t>junit</a:t>
            </a:r>
            <a:endParaRPr lang="en-US" dirty="0"/>
          </a:p>
          <a:p>
            <a:r>
              <a:rPr lang="en-US" dirty="0"/>
              <a:t>cypress</a:t>
            </a:r>
          </a:p>
          <a:p>
            <a:r>
              <a:rPr lang="en-US" dirty="0"/>
              <a:t>gpt3</a:t>
            </a:r>
          </a:p>
          <a:p>
            <a:r>
              <a:rPr lang="en-US" dirty="0"/>
              <a:t>chaos</a:t>
            </a:r>
          </a:p>
          <a:p>
            <a:r>
              <a:rPr lang="en-US" dirty="0" err="1"/>
              <a:t>knative</a:t>
            </a:r>
            <a:endParaRPr lang="en-US" dirty="0"/>
          </a:p>
          <a:p>
            <a:r>
              <a:rPr lang="en-US" dirty="0" err="1"/>
              <a:t>opa</a:t>
            </a:r>
            <a:endParaRPr lang="en-US" dirty="0"/>
          </a:p>
          <a:p>
            <a:r>
              <a:rPr lang="en-US" dirty="0" err="1"/>
              <a:t>kyverno</a:t>
            </a:r>
            <a:endParaRPr lang="en-US" dirty="0"/>
          </a:p>
          <a:p>
            <a:r>
              <a:rPr lang="en-US" dirty="0" err="1"/>
              <a:t>falco</a:t>
            </a:r>
            <a:endParaRPr lang="en-US" dirty="0"/>
          </a:p>
          <a:p>
            <a:r>
              <a:rPr lang="en-US" dirty="0" err="1"/>
              <a:t>clair</a:t>
            </a:r>
            <a:endParaRPr lang="en-US" dirty="0"/>
          </a:p>
          <a:p>
            <a:r>
              <a:rPr lang="en-US" dirty="0" err="1"/>
              <a:t>kotlin</a:t>
            </a:r>
            <a:endParaRPr lang="en-US" dirty="0"/>
          </a:p>
          <a:p>
            <a:r>
              <a:rPr lang="en-US" dirty="0" err="1"/>
              <a:t>restassured</a:t>
            </a:r>
            <a:endParaRPr lang="en-US" dirty="0"/>
          </a:p>
          <a:p>
            <a:r>
              <a:rPr lang="en-US" dirty="0"/>
              <a:t>onion</a:t>
            </a:r>
          </a:p>
          <a:p>
            <a:r>
              <a:rPr lang="en-US" dirty="0" err="1"/>
              <a:t>eventstorming</a:t>
            </a:r>
            <a:endParaRPr lang="en-US" dirty="0"/>
          </a:p>
          <a:p>
            <a:r>
              <a:rPr lang="en-US" dirty="0"/>
              <a:t>pulsar</a:t>
            </a:r>
          </a:p>
          <a:p>
            <a:r>
              <a:rPr lang="en-US" dirty="0" err="1"/>
              <a:t>toxiproxy</a:t>
            </a:r>
            <a:endParaRPr lang="en-US" dirty="0"/>
          </a:p>
          <a:p>
            <a:r>
              <a:rPr lang="en-US" dirty="0" err="1"/>
              <a:t>melrōse</a:t>
            </a:r>
            <a:endParaRPr lang="en-US" dirty="0"/>
          </a:p>
          <a:p>
            <a:r>
              <a:rPr lang="en-US" dirty="0"/>
              <a:t>reactive</a:t>
            </a:r>
          </a:p>
          <a:p>
            <a:r>
              <a:rPr lang="en-US" dirty="0" err="1"/>
              <a:t>vert.x</a:t>
            </a:r>
            <a:endParaRPr lang="en-US" dirty="0"/>
          </a:p>
          <a:p>
            <a:r>
              <a:rPr lang="en-US" dirty="0" err="1"/>
              <a:t>archunit</a:t>
            </a:r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137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51498190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Hugging faces Demo:  https://huggingface.co/spaces/stabilityai/stable-diffusion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71141050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142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65957577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https://github.com/GoogleChromeLabs/comlink</a:t>
            </a:r>
          </a:p>
          <a:p>
            <a:r>
              <a:rPr lang="en-US" dirty="0"/>
              <a:t>https://developer.chrome.com/docs/workbox/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15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561635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https://3dviewer.net/index.html#model=assets/models/car.glb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16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0478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https://3dviewer.net/index.html#model=assets/models/car.glb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17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20120094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DFB967C-E8DF-AF4B-9B57-A68D256EEC90}" type="slidenum">
              <a:rPr lang="nl-NL" smtClean="0"/>
              <a:t>18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14186839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tart 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A4B19F2-4DEF-4EC8-AE33-C56BCC597FA6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AD2F62D-6A82-4FE0-937D-1C950B914A0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3456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 met f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9"/>
            <a:ext cx="7703999" cy="1944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CF6D7-F56C-4DD9-899C-806B7102F610}" type="datetime1">
              <a:rPr lang="en-US" noProof="0" smtClean="0"/>
              <a:t>29-Oct-22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Report from Devoxx 2022 - State of Software Engineering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" hasCustomPrompt="1"/>
          </p:nvPr>
        </p:nvSpPr>
        <p:spPr>
          <a:xfrm>
            <a:off x="6912000" y="3096038"/>
            <a:ext cx="1512000" cy="1512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nl-NL" noProof="0" dirty="0"/>
              <a:t>Foto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8D28EBC-47FB-4F20-866C-5F0E3F6614B7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E7B3157-46D3-4AFC-99C9-581636B15A13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71CBBF8-15FD-4FE7-A3BB-23855337C6DE}"/>
              </a:ext>
            </a:extLst>
          </p:cNvPr>
          <p:cNvCxnSpPr/>
          <p:nvPr userDrawn="1"/>
        </p:nvCxnSpPr>
        <p:spPr>
          <a:xfrm>
            <a:off x="7954108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0000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7D7164-BF7F-45AA-8940-7D46A68ABBDE}" type="datetime1">
              <a:rPr lang="en-US" smtClean="0"/>
              <a:t>29-Oct-22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15533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fiek m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4644000" y="810000"/>
            <a:ext cx="4500000" cy="3510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9" name="Rectangle 8"/>
          <p:cNvSpPr/>
          <p:nvPr userDrawn="1"/>
        </p:nvSpPr>
        <p:spPr>
          <a:xfrm>
            <a:off x="0" y="810000"/>
            <a:ext cx="46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2F005F-3DEF-4EAD-A127-3EAA28CFBABF}" type="datetime1">
              <a:rPr lang="en-US" smtClean="0"/>
              <a:t>29-Oct-22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4644000" y="810001"/>
            <a:ext cx="4500000" cy="3510000"/>
          </a:xfrm>
          <a:noFill/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kst met afbeel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 userDrawn="1"/>
        </p:nvSpPr>
        <p:spPr>
          <a:xfrm>
            <a:off x="0" y="812798"/>
            <a:ext cx="9144000" cy="3510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>
              <a:solidFill>
                <a:schemeClr val="bg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998" y="900001"/>
            <a:ext cx="5940000" cy="3401999"/>
          </a:xfrm>
        </p:spPr>
        <p:txBody>
          <a:bodyPr/>
          <a:lstStyle>
            <a:lvl1pPr>
              <a:defRPr sz="1500">
                <a:solidFill>
                  <a:schemeClr val="bg1"/>
                </a:solidFill>
              </a:defRPr>
            </a:lvl1pPr>
            <a:lvl2pPr>
              <a:defRPr sz="1500">
                <a:solidFill>
                  <a:schemeClr val="bg1"/>
                </a:solidFill>
              </a:defRPr>
            </a:lvl2pPr>
            <a:lvl3pPr>
              <a:defRPr sz="1500">
                <a:solidFill>
                  <a:schemeClr val="bg1"/>
                </a:solidFill>
              </a:defRPr>
            </a:lvl3pPr>
            <a:lvl4pPr>
              <a:defRPr sz="1500">
                <a:solidFill>
                  <a:schemeClr val="bg1"/>
                </a:solidFill>
              </a:defRPr>
            </a:lvl4pPr>
            <a:lvl5pPr>
              <a:defRPr sz="1500">
                <a:solidFill>
                  <a:schemeClr val="bg1"/>
                </a:solidFill>
              </a:defRPr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5151E8-FF09-4338-96F3-C5EB428AB53F}" type="datetime1">
              <a:rPr lang="en-US" smtClean="0"/>
              <a:t>29-Oct-22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Picture Placeholder 2"/>
          <p:cNvSpPr>
            <a:spLocks noGrp="1"/>
          </p:cNvSpPr>
          <p:nvPr>
            <p:ph type="pic" idx="13"/>
          </p:nvPr>
        </p:nvSpPr>
        <p:spPr>
          <a:xfrm>
            <a:off x="6840000" y="810001"/>
            <a:ext cx="2304000" cy="3510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fbeelding met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975AB8-0B30-4199-9D0A-6CBA876EF772}" type="datetime1">
              <a:rPr lang="en-US" smtClean="0"/>
              <a:t>29-Oct-22</a:t>
            </a:fld>
            <a:endParaRPr lang="nl-NL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5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0" y="810001"/>
            <a:ext cx="9144000" cy="351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9" name="Picture Placeholder 2"/>
          <p:cNvSpPr>
            <a:spLocks noGrp="1"/>
          </p:cNvSpPr>
          <p:nvPr>
            <p:ph type="pic" idx="13"/>
          </p:nvPr>
        </p:nvSpPr>
        <p:spPr>
          <a:xfrm>
            <a:off x="0" y="810001"/>
            <a:ext cx="9144000" cy="3348000"/>
          </a:xfrm>
          <a:solidFill>
            <a:schemeClr val="bg1">
              <a:lumMod val="85000"/>
            </a:schemeClr>
          </a:solidFill>
        </p:spPr>
        <p:txBody>
          <a:bodyPr lIns="360000" tIns="251999" rIns="3960000" bIns="1080000" anchor="b" anchorCtr="0"/>
          <a:lstStyle>
            <a:lvl1pPr marL="0" indent="0" algn="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4" name="Text Placeholder 2"/>
          <p:cNvSpPr>
            <a:spLocks noGrp="1"/>
          </p:cNvSpPr>
          <p:nvPr>
            <p:ph type="body" idx="14" hasCustomPrompt="1"/>
          </p:nvPr>
        </p:nvSpPr>
        <p:spPr>
          <a:xfrm>
            <a:off x="719998" y="1080000"/>
            <a:ext cx="4464000" cy="1512000"/>
          </a:xfrm>
        </p:spPr>
        <p:txBody>
          <a:bodyPr anchor="t" anchorCtr="0"/>
          <a:lstStyle>
            <a:lvl1pPr marL="0" indent="0">
              <a:lnSpc>
                <a:spcPct val="85000"/>
              </a:lnSpc>
              <a:buNone/>
              <a:defRPr sz="40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5FB1FE-CEE3-4D4B-8E9E-D5016A38A1DD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D5F0F23-B0A4-4755-9DB9-BDCC458DEDB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 met sprek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1" y="810001"/>
            <a:ext cx="9143999" cy="3348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5400000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algn="l">
              <a:defRPr sz="2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12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5490000" y="3437998"/>
            <a:ext cx="720000" cy="720000"/>
          </a:xfrm>
          <a:solidFill>
            <a:schemeClr val="bg1">
              <a:lumMod val="85000"/>
            </a:schemeClr>
          </a:solidFill>
        </p:spPr>
        <p:txBody>
          <a:bodyPr lIns="360000" tIns="251999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 baseline="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 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181335E-5BEA-4F13-93A3-E32B1C131F72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F005DA9-5760-4567-96C3-04D71AD43CBF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, kop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6623999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3DAFDA-82BE-465A-8F0B-52DFC337FAF6}" type="datetime1">
              <a:rPr lang="en-US" smtClean="0"/>
              <a:t>29-Oct-22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6623999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43000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en opsomm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6623999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62649A-4C5E-4479-98F0-F432FC797E8B}" type="datetime1">
              <a:rPr lang="en-US" smtClean="0"/>
              <a:t>29-Oct-22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2"/>
          <p:cNvSpPr>
            <a:spLocks noGrp="1"/>
          </p:cNvSpPr>
          <p:nvPr>
            <p:ph type="body" idx="15" hasCustomPrompt="1"/>
          </p:nvPr>
        </p:nvSpPr>
        <p:spPr>
          <a:xfrm>
            <a:off x="5399005" y="1548000"/>
            <a:ext cx="3024000" cy="3024000"/>
          </a:xfrm>
          <a:solidFill>
            <a:schemeClr val="tx2"/>
          </a:solidFill>
        </p:spPr>
        <p:txBody>
          <a:bodyPr lIns="90000" tIns="90000" rIns="72000" bIns="72000" anchor="t" anchorCtr="0"/>
          <a:lstStyle>
            <a:lvl1pPr marL="0" indent="0">
              <a:lnSpc>
                <a:spcPct val="85000"/>
              </a:lnSpc>
              <a:buNone/>
              <a:defRPr sz="2800" b="1">
                <a:solidFill>
                  <a:schemeClr val="bg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0003" y="936000"/>
            <a:ext cx="4464000" cy="37800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363BA0-8EDD-4422-B854-99507BCF0C6C}" type="datetime1">
              <a:rPr lang="en-US" smtClean="0"/>
              <a:t>29-Oct-22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8" name="Subtitle 2"/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 anchor="b" anchorCtr="0"/>
          <a:lstStyle>
            <a:lvl1pPr marL="0" indent="0" algn="l">
              <a:lnSpc>
                <a:spcPct val="110000"/>
              </a:lnSpc>
              <a:buNone/>
              <a:defRPr sz="1200">
                <a:solidFill>
                  <a:schemeClr val="bg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4612B12-780C-443D-8AF9-8162E26FEFB6}" type="datetime1">
              <a:rPr lang="en-US" smtClean="0"/>
              <a:t>29-Oct-22</a:t>
            </a:fld>
            <a:endParaRPr lang="nl-NL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/>
          </a:p>
        </p:txBody>
      </p:sp>
      <p:sp>
        <p:nvSpPr>
          <p:cNvPr id="10" name="Title 1"/>
          <p:cNvSpPr>
            <a:spLocks noGrp="1"/>
          </p:cNvSpPr>
          <p:nvPr>
            <p:ph type="title" hasCustomPrompt="1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11" name="Content Placeholder 2"/>
          <p:cNvSpPr>
            <a:spLocks noGrp="1"/>
          </p:cNvSpPr>
          <p:nvPr>
            <p:ph idx="1"/>
          </p:nvPr>
        </p:nvSpPr>
        <p:spPr>
          <a:xfrm>
            <a:off x="720003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3"/>
          </p:nvPr>
        </p:nvSpPr>
        <p:spPr>
          <a:xfrm>
            <a:off x="719998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4"/>
          </p:nvPr>
        </p:nvSpPr>
        <p:spPr>
          <a:xfrm>
            <a:off x="4679007" y="1224000"/>
            <a:ext cx="3744993" cy="34919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5"/>
          </p:nvPr>
        </p:nvSpPr>
        <p:spPr>
          <a:xfrm>
            <a:off x="4679004" y="936000"/>
            <a:ext cx="3744995" cy="288000"/>
          </a:xfrm>
        </p:spPr>
        <p:txBody>
          <a:bodyPr anchor="t" anchorCtr="0"/>
          <a:lstStyle>
            <a:lvl1pPr marL="0" indent="0">
              <a:buNone/>
              <a:defRPr sz="15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7389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ee kolommen met afbeeldin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2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C73D6A-8864-4BD6-8B99-CCBC827961F0}" type="datetime1">
              <a:rPr lang="en-US" smtClean="0"/>
              <a:t>29-Oct-22</a:t>
            </a:fld>
            <a:endParaRPr lang="nl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‹#›</a:t>
            </a:fld>
            <a:endParaRPr lang="nl-NL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720000" y="288000"/>
            <a:ext cx="6623999" cy="503999"/>
          </a:xfrm>
        </p:spPr>
        <p:txBody>
          <a:bodyPr anchor="ctr" anchorCtr="0"/>
          <a:lstStyle>
            <a:lvl1pPr>
              <a:defRPr sz="1800"/>
            </a:lvl1pPr>
          </a:lstStyle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9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4680000" y="792000"/>
            <a:ext cx="3744000" cy="1584000"/>
          </a:xfrm>
          <a:solidFill>
            <a:schemeClr val="bg1">
              <a:lumMod val="85000"/>
            </a:schemeClr>
          </a:solidFill>
        </p:spPr>
        <p:txBody>
          <a:bodyPr lIns="360000" tIns="360000" rIns="360000" anchor="t"/>
          <a:lstStyle>
            <a:lvl1pPr marL="0" indent="0" algn="ctr">
              <a:lnSpc>
                <a:spcPts val="2000"/>
              </a:lnSpc>
              <a:spcBef>
                <a:spcPts val="0"/>
              </a:spcBef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idx="14"/>
          </p:nvPr>
        </p:nvSpPr>
        <p:spPr>
          <a:xfrm>
            <a:off x="720003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ext Placeholder 2"/>
          <p:cNvSpPr>
            <a:spLocks noGrp="1"/>
          </p:cNvSpPr>
          <p:nvPr>
            <p:ph type="body" idx="16"/>
          </p:nvPr>
        </p:nvSpPr>
        <p:spPr>
          <a:xfrm>
            <a:off x="719998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2"/>
          <p:cNvSpPr>
            <a:spLocks noGrp="1"/>
          </p:cNvSpPr>
          <p:nvPr>
            <p:ph idx="17"/>
          </p:nvPr>
        </p:nvSpPr>
        <p:spPr>
          <a:xfrm>
            <a:off x="4680005" y="2700000"/>
            <a:ext cx="3743997" cy="2016000"/>
          </a:xfrm>
        </p:spPr>
        <p:txBody>
          <a:bodyPr/>
          <a:lstStyle>
            <a:lvl1pPr>
              <a:defRPr sz="1300"/>
            </a:lvl1pPr>
            <a:lvl2pPr>
              <a:defRPr sz="1300"/>
            </a:lvl2pPr>
            <a:lvl3pPr>
              <a:defRPr sz="1300"/>
            </a:lvl3pPr>
            <a:lvl4pPr>
              <a:defRPr sz="1300"/>
            </a:lvl4pPr>
            <a:lvl5pPr>
              <a:defRPr sz="13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8"/>
          </p:nvPr>
        </p:nvSpPr>
        <p:spPr>
          <a:xfrm>
            <a:off x="4680000" y="2448000"/>
            <a:ext cx="3744000" cy="252000"/>
          </a:xfrm>
        </p:spPr>
        <p:txBody>
          <a:bodyPr anchor="t" anchorCtr="0"/>
          <a:lstStyle>
            <a:lvl1pPr marL="0" indent="0">
              <a:buNone/>
              <a:defRPr sz="1300" b="1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843469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 userDrawn="1"/>
        </p:nvSpPr>
        <p:spPr>
          <a:xfrm>
            <a:off x="0" y="812800"/>
            <a:ext cx="9144000" cy="33528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NL" noProof="0" dirty="0"/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720001" y="1115998"/>
            <a:ext cx="7703999" cy="2520000"/>
          </a:xfrm>
        </p:spPr>
        <p:txBody>
          <a:bodyPr anchor="t" anchorCtr="0"/>
          <a:lstStyle>
            <a:lvl1pPr>
              <a:lnSpc>
                <a:spcPct val="105000"/>
              </a:lnSpc>
              <a:defRPr sz="3000">
                <a:solidFill>
                  <a:schemeClr val="bg1"/>
                </a:solidFill>
              </a:defRPr>
            </a:lvl1pPr>
          </a:lstStyle>
          <a:p>
            <a:r>
              <a:rPr lang="nl-NL" noProof="0" dirty="0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4F90F4-7063-471D-AE4E-6396B0435305}" type="datetime1">
              <a:rPr lang="en-US" noProof="0" smtClean="0"/>
              <a:t>29-Oct-22</a:t>
            </a:fld>
            <a:endParaRPr lang="nl-NL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noProof="0"/>
              <a:t>Report from Devoxx 2022 - State of Software Engineering</a:t>
            </a:r>
            <a:endParaRPr lang="nl-NL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noProof="0" smtClean="0"/>
              <a:t>‹#›</a:t>
            </a:fld>
            <a:endParaRPr lang="nl-NL" noProof="0" dirty="0"/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648000" y="109047"/>
            <a:ext cx="2880360" cy="64712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2F31DE-CC47-46E6-9A85-8FA9D3E087AF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64652444-B403-452B-9F80-2DBEC21304B7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8403894-2111-4467-B024-8A3AE9A67C7C}"/>
              </a:ext>
            </a:extLst>
          </p:cNvPr>
          <p:cNvCxnSpPr/>
          <p:nvPr userDrawn="1"/>
        </p:nvCxnSpPr>
        <p:spPr>
          <a:xfrm>
            <a:off x="7952789" y="5008786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3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16"/>
          <a:srcRect/>
          <a:stretch/>
        </p:blipFill>
        <p:spPr>
          <a:xfrm>
            <a:off x="7200000" y="363387"/>
            <a:ext cx="1258824" cy="279738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66716"/>
            <a:ext cx="9144000" cy="176784"/>
          </a:xfrm>
          <a:prstGeom prst="rect">
            <a:avLst/>
          </a:prstGeom>
          <a:blipFill>
            <a:blip r:embed="rId18">
              <a:alphaModFix amt="45000"/>
            </a:blip>
            <a:stretch>
              <a:fillRect/>
            </a:stretch>
          </a:blipFill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nl-NL" dirty="0"/>
              <a:t>TITELSTIJL VAN MODEL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0003" y="936000"/>
            <a:ext cx="6623999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nl-NL" dirty="0"/>
              <a:t>Klik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744000" y="5004000"/>
            <a:ext cx="122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sz="600">
                <a:solidFill>
                  <a:schemeClr val="bg1"/>
                </a:solidFill>
              </a:defRPr>
            </a:lvl1pPr>
          </a:lstStyle>
          <a:p>
            <a:fld id="{4EAACBFB-DB39-4BA3-9EC5-0CD3A61663D0}" type="datetime1">
              <a:rPr lang="en-US" smtClean="0"/>
              <a:t>29-Oct-22</a:t>
            </a:fld>
            <a:endParaRPr lang="nl-NL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968000" y="5004000"/>
            <a:ext cx="2947499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r>
              <a:rPr lang="en-US"/>
              <a:t>Report from Devoxx 2022 - State of Software Engineering</a:t>
            </a:r>
            <a:endParaRPr lang="nl-NL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79932" y="5004000"/>
            <a:ext cx="144000" cy="108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r">
              <a:defRPr sz="600">
                <a:solidFill>
                  <a:schemeClr val="bg1"/>
                </a:solidFill>
              </a:defRPr>
            </a:lvl1pPr>
          </a:lstStyle>
          <a:p>
            <a:fld id="{14F1411D-0280-154F-AEAC-4C20B7AA46B2}" type="slidenum">
              <a:rPr lang="nl-NL" smtClean="0"/>
              <a:pPr/>
              <a:t>‹#›</a:t>
            </a:fld>
            <a:endParaRPr lang="nl-NL" dirty="0"/>
          </a:p>
        </p:txBody>
      </p:sp>
      <p:cxnSp>
        <p:nvCxnSpPr>
          <p:cNvPr id="10" name="Straight Connector 9"/>
          <p:cNvCxnSpPr/>
          <p:nvPr userDrawn="1"/>
        </p:nvCxnSpPr>
        <p:spPr>
          <a:xfrm>
            <a:off x="795850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EF62E2CB-900A-4913-A1FA-61A09A430C6C}"/>
              </a:ext>
            </a:extLst>
          </p:cNvPr>
          <p:cNvSpPr txBox="1"/>
          <p:nvPr userDrawn="1"/>
        </p:nvSpPr>
        <p:spPr>
          <a:xfrm>
            <a:off x="8199628" y="5006453"/>
            <a:ext cx="906261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nl-NL" sz="600" dirty="0">
                <a:solidFill>
                  <a:schemeClr val="bg1"/>
                </a:solidFill>
              </a:rPr>
              <a:t>Classificatie: vertrouwelijk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ED1CC99-14C4-45EF-90EC-59A7F23F72D4}"/>
              </a:ext>
            </a:extLst>
          </p:cNvPr>
          <p:cNvCxnSpPr/>
          <p:nvPr userDrawn="1"/>
        </p:nvCxnSpPr>
        <p:spPr>
          <a:xfrm>
            <a:off x="8156624" y="5008785"/>
            <a:ext cx="0" cy="9000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25557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90" r:id="rId2"/>
    <p:sldLayoutId id="2147483687" r:id="rId3"/>
    <p:sldLayoutId id="2147483674" r:id="rId4"/>
    <p:sldLayoutId id="2147483689" r:id="rId5"/>
    <p:sldLayoutId id="2147483686" r:id="rId6"/>
    <p:sldLayoutId id="2147483677" r:id="rId7"/>
    <p:sldLayoutId id="2147483681" r:id="rId8"/>
    <p:sldLayoutId id="2147483691" r:id="rId9"/>
    <p:sldLayoutId id="2147483682" r:id="rId10"/>
    <p:sldLayoutId id="2147483680" r:id="rId11"/>
    <p:sldLayoutId id="2147483684" r:id="rId12"/>
    <p:sldLayoutId id="2147483685" r:id="rId13"/>
    <p:sldLayoutId id="2147483688" r:id="rId14"/>
  </p:sldLayoutIdLst>
  <p:hf hdr="0" dt="0"/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1800" b="1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1pPr>
      <a:lvl2pPr marL="36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2pPr>
      <a:lvl3pPr marL="54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72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900000" indent="-180000" algn="l" defTabSz="685800" rtl="0" eaLnBrk="1" latinLnBrk="0" hangingPunct="1">
        <a:lnSpc>
          <a:spcPct val="120000"/>
        </a:lnSpc>
        <a:spcBef>
          <a:spcPts val="0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gif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7.png"/><Relationship Id="rId2" Type="http://schemas.openxmlformats.org/officeDocument/2006/relationships/hyperlink" Target="https://operatorhub.io/" TargetMode="Externa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8.png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7" Type="http://schemas.openxmlformats.org/officeDocument/2006/relationships/image" Target="../media/image203.jp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02.jpg"/><Relationship Id="rId5" Type="http://schemas.openxmlformats.org/officeDocument/2006/relationships/image" Target="../media/image201.png"/><Relationship Id="rId4" Type="http://schemas.openxmlformats.org/officeDocument/2006/relationships/image" Target="../media/image200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9.png"/><Relationship Id="rId2" Type="http://schemas.openxmlformats.org/officeDocument/2006/relationships/image" Target="../media/image20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1.png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6.jpeg"/><Relationship Id="rId2" Type="http://schemas.openxmlformats.org/officeDocument/2006/relationships/image" Target="../media/image205.jpeg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8.jpeg"/><Relationship Id="rId2" Type="http://schemas.openxmlformats.org/officeDocument/2006/relationships/image" Target="../media/image207.jpeg"/><Relationship Id="rId1" Type="http://schemas.openxmlformats.org/officeDocument/2006/relationships/slideLayout" Target="../slideLayouts/slideLayout5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2" Type="http://schemas.openxmlformats.org/officeDocument/2006/relationships/image" Target="../media/image209.jpe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7.png"/><Relationship Id="rId3" Type="http://schemas.openxmlformats.org/officeDocument/2006/relationships/image" Target="../media/image212.png"/><Relationship Id="rId7" Type="http://schemas.openxmlformats.org/officeDocument/2006/relationships/image" Target="../media/image216.png"/><Relationship Id="rId2" Type="http://schemas.openxmlformats.org/officeDocument/2006/relationships/image" Target="../media/image21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5.png"/><Relationship Id="rId11" Type="http://schemas.openxmlformats.org/officeDocument/2006/relationships/image" Target="../media/image220.png"/><Relationship Id="rId5" Type="http://schemas.openxmlformats.org/officeDocument/2006/relationships/image" Target="../media/image214.png"/><Relationship Id="rId10" Type="http://schemas.openxmlformats.org/officeDocument/2006/relationships/image" Target="../media/image219.png"/><Relationship Id="rId4" Type="http://schemas.openxmlformats.org/officeDocument/2006/relationships/image" Target="../media/image213.png"/><Relationship Id="rId9" Type="http://schemas.openxmlformats.org/officeDocument/2006/relationships/image" Target="../media/image21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2.png"/><Relationship Id="rId2" Type="http://schemas.openxmlformats.org/officeDocument/2006/relationships/image" Target="../media/image221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1.png"/><Relationship Id="rId2" Type="http://schemas.openxmlformats.org/officeDocument/2006/relationships/image" Target="../media/image22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2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7.jpeg"/><Relationship Id="rId2" Type="http://schemas.openxmlformats.org/officeDocument/2006/relationships/image" Target="../media/image226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0.png"/><Relationship Id="rId5" Type="http://schemas.openxmlformats.org/officeDocument/2006/relationships/image" Target="../media/image229.png"/><Relationship Id="rId4" Type="http://schemas.openxmlformats.org/officeDocument/2006/relationships/image" Target="../media/image228.png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1.jpeg"/><Relationship Id="rId1" Type="http://schemas.openxmlformats.org/officeDocument/2006/relationships/slideLayout" Target="../slideLayouts/slideLayout5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2.jpe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4.png"/><Relationship Id="rId2" Type="http://schemas.openxmlformats.org/officeDocument/2006/relationships/image" Target="../media/image233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5.png"/></Relationships>
</file>

<file path=ppt/slides/_rels/slide1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1.png"/><Relationship Id="rId3" Type="http://schemas.openxmlformats.org/officeDocument/2006/relationships/image" Target="../media/image236.png"/><Relationship Id="rId7" Type="http://schemas.openxmlformats.org/officeDocument/2006/relationships/image" Target="../media/image2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39.jpeg"/><Relationship Id="rId5" Type="http://schemas.openxmlformats.org/officeDocument/2006/relationships/image" Target="../media/image238.png"/><Relationship Id="rId4" Type="http://schemas.openxmlformats.org/officeDocument/2006/relationships/image" Target="../media/image237.png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2.png"/><Relationship Id="rId1" Type="http://schemas.openxmlformats.org/officeDocument/2006/relationships/slideLayout" Target="../slideLayouts/slideLayout5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5.png"/><Relationship Id="rId4" Type="http://schemas.openxmlformats.org/officeDocument/2006/relationships/image" Target="../media/image244.png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7.png"/><Relationship Id="rId2" Type="http://schemas.openxmlformats.org/officeDocument/2006/relationships/image" Target="../media/image246.png"/><Relationship Id="rId1" Type="http://schemas.openxmlformats.org/officeDocument/2006/relationships/slideLayout" Target="../slideLayouts/slideLayout5.xml"/><Relationship Id="rId6" Type="http://schemas.microsoft.com/office/2007/relationships/hdphoto" Target="../media/hdphoto2.wdp"/><Relationship Id="rId5" Type="http://schemas.openxmlformats.org/officeDocument/2006/relationships/image" Target="../media/image249.png"/><Relationship Id="rId4" Type="http://schemas.openxmlformats.org/officeDocument/2006/relationships/image" Target="../media/image24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1.png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3.png"/><Relationship Id="rId2" Type="http://schemas.openxmlformats.org/officeDocument/2006/relationships/image" Target="../media/image252.jpeg"/><Relationship Id="rId1" Type="http://schemas.openxmlformats.org/officeDocument/2006/relationships/slideLayout" Target="../slideLayouts/slideLayout5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4.png"/><Relationship Id="rId1" Type="http://schemas.openxmlformats.org/officeDocument/2006/relationships/slideLayout" Target="../slideLayouts/slideLayout5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5.png"/><Relationship Id="rId1" Type="http://schemas.openxmlformats.org/officeDocument/2006/relationships/slideLayout" Target="../slideLayouts/slideLayout5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7.jpeg"/><Relationship Id="rId2" Type="http://schemas.openxmlformats.org/officeDocument/2006/relationships/image" Target="../media/image256.png"/><Relationship Id="rId1" Type="http://schemas.openxmlformats.org/officeDocument/2006/relationships/slideLayout" Target="../slideLayouts/slideLayout5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9.png"/><Relationship Id="rId2" Type="http://schemas.openxmlformats.org/officeDocument/2006/relationships/image" Target="../media/image258.png"/><Relationship Id="rId1" Type="http://schemas.openxmlformats.org/officeDocument/2006/relationships/slideLayout" Target="../slideLayouts/slideLayout5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0.jpeg"/><Relationship Id="rId1" Type="http://schemas.openxmlformats.org/officeDocument/2006/relationships/slideLayout" Target="../slideLayouts/slideLayout5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1.jpe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3.jpeg"/><Relationship Id="rId2" Type="http://schemas.openxmlformats.org/officeDocument/2006/relationships/image" Target="../media/image262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4.png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7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8.jpe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9.jpe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1.png"/><Relationship Id="rId2" Type="http://schemas.openxmlformats.org/officeDocument/2006/relationships/image" Target="../media/image270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9.jpe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jpe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5.png"/><Relationship Id="rId2" Type="http://schemas.openxmlformats.org/officeDocument/2006/relationships/image" Target="../media/image27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6.EBD69170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5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5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0.png"/><Relationship Id="rId2" Type="http://schemas.openxmlformats.org/officeDocument/2006/relationships/image" Target="../media/image278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28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9.png"/><Relationship Id="rId4" Type="http://schemas.openxmlformats.org/officeDocument/2006/relationships/image" Target="../media/image26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2.jpg"/><Relationship Id="rId1" Type="http://schemas.openxmlformats.org/officeDocument/2006/relationships/slideLayout" Target="../slideLayouts/slideLayout5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5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84.png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6.jpg"/><Relationship Id="rId2" Type="http://schemas.openxmlformats.org/officeDocument/2006/relationships/image" Target="../media/image285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88.jpg"/><Relationship Id="rId4" Type="http://schemas.openxmlformats.org/officeDocument/2006/relationships/image" Target="../media/image287.jpg"/></Relationships>
</file>

<file path=ppt/slides/_rels/slide1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5.jpg"/><Relationship Id="rId13" Type="http://schemas.openxmlformats.org/officeDocument/2006/relationships/image" Target="../media/image300.jpg"/><Relationship Id="rId18" Type="http://schemas.openxmlformats.org/officeDocument/2006/relationships/image" Target="../media/image305.jpg"/><Relationship Id="rId3" Type="http://schemas.openxmlformats.org/officeDocument/2006/relationships/image" Target="../media/image290.jpg"/><Relationship Id="rId7" Type="http://schemas.openxmlformats.org/officeDocument/2006/relationships/image" Target="../media/image294.jpg"/><Relationship Id="rId12" Type="http://schemas.openxmlformats.org/officeDocument/2006/relationships/image" Target="../media/image299.jpg"/><Relationship Id="rId17" Type="http://schemas.openxmlformats.org/officeDocument/2006/relationships/image" Target="../media/image304.jpg"/><Relationship Id="rId2" Type="http://schemas.openxmlformats.org/officeDocument/2006/relationships/image" Target="../media/image289.jpg"/><Relationship Id="rId16" Type="http://schemas.openxmlformats.org/officeDocument/2006/relationships/image" Target="../media/image303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93.jpg"/><Relationship Id="rId11" Type="http://schemas.openxmlformats.org/officeDocument/2006/relationships/image" Target="../media/image298.jpg"/><Relationship Id="rId5" Type="http://schemas.openxmlformats.org/officeDocument/2006/relationships/image" Target="../media/image292.jpg"/><Relationship Id="rId15" Type="http://schemas.openxmlformats.org/officeDocument/2006/relationships/image" Target="../media/image302.jpg"/><Relationship Id="rId10" Type="http://schemas.openxmlformats.org/officeDocument/2006/relationships/image" Target="../media/image297.jpg"/><Relationship Id="rId4" Type="http://schemas.openxmlformats.org/officeDocument/2006/relationships/image" Target="../media/image291.jpg"/><Relationship Id="rId9" Type="http://schemas.openxmlformats.org/officeDocument/2006/relationships/image" Target="../media/image296.jpg"/><Relationship Id="rId14" Type="http://schemas.openxmlformats.org/officeDocument/2006/relationships/image" Target="../media/image301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5.jpe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jpg"/><Relationship Id="rId7" Type="http://schemas.openxmlformats.org/officeDocument/2006/relationships/image" Target="../media/image13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jpg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7" Type="http://schemas.openxmlformats.org/officeDocument/2006/relationships/image" Target="../media/image55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5.jpeg"/><Relationship Id="rId4" Type="http://schemas.openxmlformats.org/officeDocument/2006/relationships/image" Target="../media/image57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9.png"/><Relationship Id="rId4" Type="http://schemas.openxmlformats.org/officeDocument/2006/relationships/image" Target="../media/image55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gi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gi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9.jp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2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4.jp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0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7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04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3.png"/><Relationship Id="rId3" Type="http://schemas.openxmlformats.org/officeDocument/2006/relationships/image" Target="../media/image108.png"/><Relationship Id="rId7" Type="http://schemas.openxmlformats.org/officeDocument/2006/relationships/image" Target="../media/image112.jpg"/><Relationship Id="rId12" Type="http://schemas.openxmlformats.org/officeDocument/2006/relationships/image" Target="../media/image117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1.png"/><Relationship Id="rId11" Type="http://schemas.openxmlformats.org/officeDocument/2006/relationships/image" Target="../media/image116.png"/><Relationship Id="rId5" Type="http://schemas.openxmlformats.org/officeDocument/2006/relationships/image" Target="../media/image110.png"/><Relationship Id="rId10" Type="http://schemas.openxmlformats.org/officeDocument/2006/relationships/image" Target="../media/image115.png"/><Relationship Id="rId4" Type="http://schemas.openxmlformats.org/officeDocument/2006/relationships/image" Target="../media/image109.png"/><Relationship Id="rId9" Type="http://schemas.openxmlformats.org/officeDocument/2006/relationships/image" Target="../media/image114.sv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1.png"/><Relationship Id="rId5" Type="http://schemas.openxmlformats.org/officeDocument/2006/relationships/image" Target="../media/image120.gif"/><Relationship Id="rId4" Type="http://schemas.openxmlformats.org/officeDocument/2006/relationships/image" Target="../media/image119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jpe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jp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5.jpeg"/><Relationship Id="rId4" Type="http://schemas.openxmlformats.org/officeDocument/2006/relationships/image" Target="../media/image124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hyperlink" Target="https://xkcd.com/2347/" TargetMode="External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jpe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34.jpeg"/><Relationship Id="rId5" Type="http://schemas.openxmlformats.org/officeDocument/2006/relationships/image" Target="../media/image133.jpeg"/><Relationship Id="rId4" Type="http://schemas.openxmlformats.org/officeDocument/2006/relationships/image" Target="../media/image132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jpe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38.jpeg"/><Relationship Id="rId4" Type="http://schemas.openxmlformats.org/officeDocument/2006/relationships/image" Target="../media/image137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41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sv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7.png"/><Relationship Id="rId4" Type="http://schemas.openxmlformats.org/officeDocument/2006/relationships/image" Target="../media/image146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png"/><Relationship Id="rId2" Type="http://schemas.openxmlformats.org/officeDocument/2006/relationships/image" Target="../media/image148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0.pn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jp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.xml"/></Relationships>
</file>

<file path=ppt/slides/_rels/slide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png"/><Relationship Id="rId3" Type="http://schemas.openxmlformats.org/officeDocument/2006/relationships/image" Target="../media/image153.jpeg"/><Relationship Id="rId7" Type="http://schemas.openxmlformats.org/officeDocument/2006/relationships/image" Target="../media/image160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59.png"/><Relationship Id="rId5" Type="http://schemas.openxmlformats.org/officeDocument/2006/relationships/image" Target="../media/image158.png"/><Relationship Id="rId4" Type="http://schemas.openxmlformats.org/officeDocument/2006/relationships/image" Target="../media/image155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66.png"/><Relationship Id="rId5" Type="http://schemas.openxmlformats.org/officeDocument/2006/relationships/image" Target="../media/image165.png"/><Relationship Id="rId4" Type="http://schemas.openxmlformats.org/officeDocument/2006/relationships/image" Target="../media/image164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7.jpeg"/><Relationship Id="rId1" Type="http://schemas.openxmlformats.org/officeDocument/2006/relationships/slideLayout" Target="../slideLayouts/slideLayout11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png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5.png"/><Relationship Id="rId3" Type="http://schemas.openxmlformats.org/officeDocument/2006/relationships/image" Target="../media/image170.png"/><Relationship Id="rId7" Type="http://schemas.openxmlformats.org/officeDocument/2006/relationships/image" Target="../media/image174.png"/><Relationship Id="rId2" Type="http://schemas.openxmlformats.org/officeDocument/2006/relationships/image" Target="../media/image16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3.png"/><Relationship Id="rId5" Type="http://schemas.openxmlformats.org/officeDocument/2006/relationships/image" Target="../media/image172.jpeg"/><Relationship Id="rId10" Type="http://schemas.openxmlformats.org/officeDocument/2006/relationships/image" Target="../media/image177.png"/><Relationship Id="rId4" Type="http://schemas.openxmlformats.org/officeDocument/2006/relationships/image" Target="../media/image171.png"/><Relationship Id="rId9" Type="http://schemas.openxmlformats.org/officeDocument/2006/relationships/image" Target="../media/image176.jp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3.png"/><Relationship Id="rId3" Type="http://schemas.openxmlformats.org/officeDocument/2006/relationships/image" Target="../media/image178.png"/><Relationship Id="rId7" Type="http://schemas.openxmlformats.org/officeDocument/2006/relationships/image" Target="../media/image18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1.png"/><Relationship Id="rId11" Type="http://schemas.openxmlformats.org/officeDocument/2006/relationships/image" Target="../media/image186.png"/><Relationship Id="rId5" Type="http://schemas.openxmlformats.org/officeDocument/2006/relationships/image" Target="../media/image180.png"/><Relationship Id="rId10" Type="http://schemas.openxmlformats.org/officeDocument/2006/relationships/image" Target="../media/image185.png"/><Relationship Id="rId4" Type="http://schemas.openxmlformats.org/officeDocument/2006/relationships/image" Target="../media/image179.png"/><Relationship Id="rId9" Type="http://schemas.openxmlformats.org/officeDocument/2006/relationships/image" Target="../media/image18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13" Type="http://schemas.openxmlformats.org/officeDocument/2006/relationships/image" Target="../media/image196.png"/><Relationship Id="rId3" Type="http://schemas.openxmlformats.org/officeDocument/2006/relationships/image" Target="../media/image178.png"/><Relationship Id="rId7" Type="http://schemas.openxmlformats.org/officeDocument/2006/relationships/image" Target="../media/image190.png"/><Relationship Id="rId12" Type="http://schemas.openxmlformats.org/officeDocument/2006/relationships/image" Target="../media/image19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89.png"/><Relationship Id="rId11" Type="http://schemas.openxmlformats.org/officeDocument/2006/relationships/image" Target="../media/image194.png"/><Relationship Id="rId5" Type="http://schemas.openxmlformats.org/officeDocument/2006/relationships/image" Target="../media/image188.png"/><Relationship Id="rId10" Type="http://schemas.openxmlformats.org/officeDocument/2006/relationships/image" Target="../media/image193.png"/><Relationship Id="rId4" Type="http://schemas.openxmlformats.org/officeDocument/2006/relationships/image" Target="../media/image187.png"/><Relationship Id="rId9" Type="http://schemas.openxmlformats.org/officeDocument/2006/relationships/image" Target="../media/image19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idx="13"/>
          </p:nvPr>
        </p:nvSpPr>
        <p:spPr/>
      </p:sp>
      <p:sp>
        <p:nvSpPr>
          <p:cNvPr id="5" name="Title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NL" dirty="0"/>
              <a:t>Report </a:t>
            </a:r>
            <a:r>
              <a:rPr lang="nl-NL" dirty="0" err="1"/>
              <a:t>from</a:t>
            </a:r>
            <a:r>
              <a:rPr lang="nl-NL" dirty="0"/>
              <a:t> </a:t>
            </a:r>
            <a:r>
              <a:rPr lang="nl-NL" dirty="0" err="1"/>
              <a:t>Devoxx</a:t>
            </a:r>
            <a:r>
              <a:rPr lang="nl-NL" dirty="0"/>
              <a:t> 2022</a:t>
            </a:r>
            <a:br>
              <a:rPr lang="nl-NL" dirty="0"/>
            </a:br>
            <a:br>
              <a:rPr lang="nl-NL" dirty="0"/>
            </a:br>
            <a:r>
              <a:rPr lang="nl-NL" dirty="0" err="1"/>
              <a:t>Ideas</a:t>
            </a:r>
            <a:r>
              <a:rPr lang="nl-NL" dirty="0"/>
              <a:t>, Tips, </a:t>
            </a:r>
            <a:r>
              <a:rPr lang="nl-NL" dirty="0" err="1"/>
              <a:t>Inspiration</a:t>
            </a:r>
            <a:r>
              <a:rPr lang="nl-NL" dirty="0"/>
              <a:t> for software engineering</a:t>
            </a:r>
          </a:p>
        </p:txBody>
      </p:sp>
      <p:pic>
        <p:nvPicPr>
          <p:cNvPr id="2" name="Snagit_SNGOUT2111">
            <a:extLst>
              <a:ext uri="{FF2B5EF4-FFF2-40B4-BE49-F238E27FC236}">
                <a16:creationId xmlns:a16="http://schemas.microsoft.com/office/drawing/2014/main" id="{877AFE5D-0DAC-004B-6BEE-E0BC3FC5B2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664" y="1290415"/>
            <a:ext cx="4502673" cy="3422340"/>
          </a:xfrm>
          <a:prstGeom prst="rect">
            <a:avLst/>
          </a:prstGeom>
        </p:spPr>
      </p:pic>
      <p:pic>
        <p:nvPicPr>
          <p:cNvPr id="3" name="Picture 2" descr="Devoxx France 2016 : on y était ! - Le blog de Clever Age">
            <a:extLst>
              <a:ext uri="{FF2B5EF4-FFF2-40B4-BE49-F238E27FC236}">
                <a16:creationId xmlns:a16="http://schemas.microsoft.com/office/drawing/2014/main" id="{E0C6EEE3-D7ED-CD31-B622-92E169CA9A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658" y="919717"/>
            <a:ext cx="3802601" cy="14576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9DA903-0C40-2887-AC49-09C9C2AEF977}"/>
              </a:ext>
            </a:extLst>
          </p:cNvPr>
          <p:cNvSpPr txBox="1"/>
          <p:nvPr/>
        </p:nvSpPr>
        <p:spPr>
          <a:xfrm>
            <a:off x="1237138" y="2773763"/>
            <a:ext cx="271613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Report from </a:t>
            </a:r>
            <a:r>
              <a:rPr lang="en-US" sz="2400" dirty="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Devoxx</a:t>
            </a:r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 2022</a:t>
            </a:r>
          </a:p>
          <a:p>
            <a:pPr algn="ctr"/>
            <a:r>
              <a:rPr lang="en-US" sz="2400" dirty="0">
                <a:solidFill>
                  <a:schemeClr val="accent4">
                    <a:lumMod val="20000"/>
                    <a:lumOff val="80000"/>
                  </a:schemeClr>
                </a:solidFill>
              </a:rPr>
              <a:t>The State of Software Engineering</a:t>
            </a:r>
          </a:p>
        </p:txBody>
      </p:sp>
      <p:pic>
        <p:nvPicPr>
          <p:cNvPr id="9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6C693F1-58B9-C360-FF26-367D5CE32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9494" y="3519751"/>
            <a:ext cx="1398673" cy="1276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9517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4099A-6DF3-39EB-759D-BA41CFE07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97A543-954D-A8B9-37DE-DB9B105379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388A4B-2C00-CCBB-DF24-F9F7289EA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086922-C242-A66A-12BD-9C4CA4125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A433F74-5761-3646-161B-96C48F38CE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967"/>
            <a:ext cx="9144000" cy="4951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566391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1FF23-8FCE-A9FC-6380-F28712902D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Kubernetes as generic Control Plane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285C4F-A65D-A479-7769-7DF1C10E35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259929" cy="3780000"/>
          </a:xfrm>
        </p:spPr>
        <p:txBody>
          <a:bodyPr/>
          <a:lstStyle/>
          <a:p>
            <a:r>
              <a:rPr lang="en-US" dirty="0"/>
              <a:t>At the heart of Kubernetes:</a:t>
            </a:r>
          </a:p>
          <a:p>
            <a:pPr lvl="1"/>
            <a:r>
              <a:rPr lang="en-US" dirty="0"/>
              <a:t>control loop: controller observes state and requests changes to move to desired</a:t>
            </a:r>
          </a:p>
          <a:p>
            <a:pPr lvl="1"/>
            <a:r>
              <a:rPr lang="en-US" dirty="0"/>
              <a:t>used for K8S native resources: Pods, Deployments, Services, Nodes</a:t>
            </a:r>
          </a:p>
          <a:p>
            <a:pPr lvl="1"/>
            <a:endParaRPr lang="en-US" dirty="0"/>
          </a:p>
          <a:p>
            <a:r>
              <a:rPr lang="en-US" dirty="0"/>
              <a:t>Extensible with Custom Resource Definitions – anything can be “controlled”</a:t>
            </a:r>
          </a:p>
          <a:p>
            <a:endParaRPr lang="en-US" dirty="0"/>
          </a:p>
          <a:p>
            <a:r>
              <a:rPr lang="en-US" dirty="0"/>
              <a:t>Grafana</a:t>
            </a:r>
          </a:p>
          <a:p>
            <a:r>
              <a:rPr lang="en-US" dirty="0"/>
              <a:t>Jaeger</a:t>
            </a:r>
          </a:p>
          <a:p>
            <a:r>
              <a:rPr lang="en-US" dirty="0"/>
              <a:t>Argo CD</a:t>
            </a:r>
          </a:p>
          <a:p>
            <a:r>
              <a:rPr lang="en-US" dirty="0"/>
              <a:t>Jenkins Operator</a:t>
            </a:r>
          </a:p>
          <a:p>
            <a:r>
              <a:rPr lang="en-US" dirty="0"/>
              <a:t>MongoDB</a:t>
            </a:r>
          </a:p>
          <a:p>
            <a:r>
              <a:rPr lang="en-US" dirty="0"/>
              <a:t>Oracle Database Operator</a:t>
            </a:r>
          </a:p>
          <a:p>
            <a:r>
              <a:rPr lang="en-US" dirty="0" err="1"/>
              <a:t>Crossplane</a:t>
            </a:r>
            <a:r>
              <a:rPr lang="en-US" dirty="0"/>
              <a:t> </a:t>
            </a:r>
          </a:p>
          <a:p>
            <a:r>
              <a:rPr lang="en-US" dirty="0"/>
              <a:t>see: </a:t>
            </a:r>
            <a:r>
              <a:rPr lang="en-US" dirty="0">
                <a:hlinkClick r:id="rId2"/>
              </a:rPr>
              <a:t>https://operatorhub.io/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0A722D-0C19-C21B-5A5E-21C93D8BFC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0A12F01-75CA-B8A7-83D5-E13270D17A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9D8C79F-71A3-FFC7-F786-F7A41BC41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6709" y="2423250"/>
            <a:ext cx="3211487" cy="2432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A146A1-797B-C4D3-5D65-CB4D17C734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4275" y="21288"/>
            <a:ext cx="1439314" cy="125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5756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750"/>
                            </p:stCondLst>
                            <p:childTnLst>
                              <p:par>
                                <p:cTn id="3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250"/>
                            </p:stCondLst>
                            <p:childTnLst>
                              <p:par>
                                <p:cTn id="3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C703E-4B29-18AA-0A79-BE25D7F9D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OpenTelemetry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CBA142-62F8-2A59-51FE-9C0761235E8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Standardize collection of metrics</a:t>
            </a:r>
          </a:p>
          <a:p>
            <a:pPr lvl="1"/>
            <a:r>
              <a:rPr lang="en-US" dirty="0"/>
              <a:t>provide to observability platform of choice</a:t>
            </a:r>
          </a:p>
          <a:p>
            <a:r>
              <a:rPr lang="en-US" dirty="0"/>
              <a:t>CNCF Incubating project – widely embraced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SDKs &amp; Client Libraries for instrumenting applications</a:t>
            </a:r>
          </a:p>
          <a:p>
            <a:pPr lvl="1"/>
            <a:r>
              <a:rPr lang="en-US" dirty="0"/>
              <a:t>produce trace, log, metrics</a:t>
            </a:r>
          </a:p>
          <a:p>
            <a:pPr lvl="1"/>
            <a:r>
              <a:rPr lang="en-US" dirty="0"/>
              <a:t>auto-instrumentation and </a:t>
            </a:r>
            <a:br>
              <a:rPr lang="en-US" dirty="0"/>
            </a:br>
            <a:r>
              <a:rPr lang="en-US" dirty="0"/>
              <a:t>app specific custom instrumentation</a:t>
            </a:r>
          </a:p>
          <a:p>
            <a:r>
              <a:rPr lang="en-US" dirty="0"/>
              <a:t>Telemetry collection via Local Agent </a:t>
            </a:r>
            <a:br>
              <a:rPr lang="en-US" dirty="0"/>
            </a:br>
            <a:r>
              <a:rPr lang="en-US" dirty="0"/>
              <a:t>and Central Collector service</a:t>
            </a:r>
          </a:p>
          <a:p>
            <a:endParaRPr lang="en-US" dirty="0"/>
          </a:p>
          <a:p>
            <a:r>
              <a:rPr lang="en-US" dirty="0"/>
              <a:t>Many tool can act as or import from </a:t>
            </a:r>
            <a:br>
              <a:rPr lang="en-US" dirty="0"/>
            </a:br>
            <a:r>
              <a:rPr lang="en-US" dirty="0"/>
              <a:t>an </a:t>
            </a:r>
            <a:r>
              <a:rPr lang="en-US" dirty="0" err="1"/>
              <a:t>OTel</a:t>
            </a:r>
            <a:r>
              <a:rPr lang="en-US" dirty="0"/>
              <a:t> collector (some can export to)</a:t>
            </a:r>
          </a:p>
          <a:p>
            <a:pPr lvl="1"/>
            <a:r>
              <a:rPr lang="en-US" sz="1200" dirty="0"/>
              <a:t>Jaeger, Prometheus, Dynatrace, </a:t>
            </a:r>
            <a:r>
              <a:rPr lang="en-US" sz="1200" dirty="0" err="1"/>
              <a:t>Signoz</a:t>
            </a:r>
            <a:r>
              <a:rPr lang="en-US" sz="1200" dirty="0"/>
              <a:t>, Logz.io, </a:t>
            </a:r>
            <a:r>
              <a:rPr lang="en-US" sz="1200" dirty="0" err="1"/>
              <a:t>fluentd</a:t>
            </a:r>
            <a:br>
              <a:rPr lang="en-US" sz="1200" dirty="0"/>
            </a:br>
            <a:r>
              <a:rPr lang="en-US" sz="1200" dirty="0" err="1"/>
              <a:t>LogicMonitor</a:t>
            </a:r>
            <a:r>
              <a:rPr lang="en-US" sz="1200" dirty="0"/>
              <a:t>, </a:t>
            </a:r>
            <a:r>
              <a:rPr lang="en-US" sz="1200" dirty="0" err="1"/>
              <a:t>ElasticAPM</a:t>
            </a:r>
            <a:r>
              <a:rPr lang="en-US" sz="1200" dirty="0"/>
              <a:t>, New Relic, Azure Monitoring, …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11F5F-44AA-E224-A7E1-EA65EB7A6B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02E5F9C-F345-BE30-8EAE-997D65B1C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101</a:t>
            </a:fld>
            <a:endParaRPr lang="nl-NL"/>
          </a:p>
        </p:txBody>
      </p:sp>
      <p:pic>
        <p:nvPicPr>
          <p:cNvPr id="20482" name="Picture 2" descr="CNCF Branding | OpenTelemetry">
            <a:extLst>
              <a:ext uri="{FF2B5EF4-FFF2-40B4-BE49-F238E27FC236}">
                <a16:creationId xmlns:a16="http://schemas.microsoft.com/office/drawing/2014/main" id="{7DE1F28B-8775-92DE-BDD0-C5DDC6394F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2175" y="44850"/>
            <a:ext cx="280035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4" name="Picture 4" descr="What is OpenTelemetry and why does it matter | Dynatrace news">
            <a:extLst>
              <a:ext uri="{FF2B5EF4-FFF2-40B4-BE49-F238E27FC236}">
                <a16:creationId xmlns:a16="http://schemas.microsoft.com/office/drawing/2014/main" id="{F73C9EA0-40F6-EACD-6859-835A388572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599" b="26509"/>
          <a:stretch/>
        </p:blipFill>
        <p:spPr bwMode="auto">
          <a:xfrm>
            <a:off x="4384222" y="2347459"/>
            <a:ext cx="5156871" cy="2225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186E0A5-8DAE-E4B0-3F97-7890737D67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49955" y="4555821"/>
            <a:ext cx="628331" cy="371925"/>
          </a:xfrm>
          <a:prstGeom prst="rect">
            <a:avLst/>
          </a:prstGeom>
        </p:spPr>
      </p:pic>
      <p:pic>
        <p:nvPicPr>
          <p:cNvPr id="9" name="Snagit_SNGOUT2166">
            <a:extLst>
              <a:ext uri="{FF2B5EF4-FFF2-40B4-BE49-F238E27FC236}">
                <a16:creationId xmlns:a16="http://schemas.microsoft.com/office/drawing/2014/main" id="{7E613EA8-0597-4B1C-9B8C-1D637961AF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4472" y="4555821"/>
            <a:ext cx="783984" cy="113299"/>
          </a:xfrm>
          <a:prstGeom prst="rect">
            <a:avLst/>
          </a:prstGeom>
        </p:spPr>
      </p:pic>
      <p:pic>
        <p:nvPicPr>
          <p:cNvPr id="11" name="Snagit_SNGOUT2169">
            <a:extLst>
              <a:ext uri="{FF2B5EF4-FFF2-40B4-BE49-F238E27FC236}">
                <a16:creationId xmlns:a16="http://schemas.microsoft.com/office/drawing/2014/main" id="{4ACBA142-E7FB-C2F1-86D2-8139DE237FE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14472" y="4701713"/>
            <a:ext cx="829547" cy="12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7394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8A46B7-2FE1-5DDC-AAF9-278D1967E7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Instrumentation – Automated &amp; Custom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11B90-ACA4-76C8-09B8-0CD5063812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Web Applications</a:t>
            </a:r>
          </a:p>
          <a:p>
            <a:pPr lvl="1"/>
            <a:r>
              <a:rPr lang="en-US" dirty="0"/>
              <a:t>JavaScript Browser SDK </a:t>
            </a:r>
          </a:p>
          <a:p>
            <a:pPr lvl="1"/>
            <a:r>
              <a:rPr lang="en-US" dirty="0"/>
              <a:t>main frontend frameworks</a:t>
            </a:r>
          </a:p>
          <a:p>
            <a:endParaRPr lang="en-US" dirty="0"/>
          </a:p>
          <a:p>
            <a:r>
              <a:rPr lang="en-US" dirty="0"/>
              <a:t>Backend</a:t>
            </a:r>
          </a:p>
          <a:p>
            <a:pPr lvl="1"/>
            <a:r>
              <a:rPr lang="en-US" dirty="0"/>
              <a:t>main programming languages and frameworks</a:t>
            </a:r>
          </a:p>
          <a:p>
            <a:endParaRPr lang="en-US" dirty="0"/>
          </a:p>
          <a:p>
            <a:r>
              <a:rPr lang="en-US" dirty="0"/>
              <a:t>External Calls</a:t>
            </a:r>
          </a:p>
          <a:p>
            <a:pPr lvl="1"/>
            <a:r>
              <a:rPr lang="en-US" dirty="0"/>
              <a:t>database (JDBC), APIs, queues, file system </a:t>
            </a:r>
          </a:p>
          <a:p>
            <a:endParaRPr lang="en-US" dirty="0"/>
          </a:p>
          <a:p>
            <a:r>
              <a:rPr lang="en-US" dirty="0"/>
              <a:t>Platform</a:t>
            </a:r>
          </a:p>
          <a:p>
            <a:pPr lvl="1"/>
            <a:r>
              <a:rPr lang="en-US" dirty="0"/>
              <a:t>JVM, Java application servers</a:t>
            </a:r>
          </a:p>
          <a:p>
            <a:pPr lvl="1"/>
            <a:r>
              <a:rPr lang="en-US" dirty="0"/>
              <a:t>Kubernetes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1AECB8E-9EDA-9C30-CA0A-D6D3FFB19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8386EC-910D-47C2-281F-F040B1A2D4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E828436-02E0-2BBE-7295-2EDC7DAD24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6228" y="935999"/>
            <a:ext cx="3478185" cy="2003143"/>
          </a:xfrm>
          <a:prstGeom prst="rect">
            <a:avLst/>
          </a:prstGeom>
        </p:spPr>
      </p:pic>
      <p:sp>
        <p:nvSpPr>
          <p:cNvPr id="8" name="Speech Bubble: Rectangle with Corners Rounded 7">
            <a:extLst>
              <a:ext uri="{FF2B5EF4-FFF2-40B4-BE49-F238E27FC236}">
                <a16:creationId xmlns:a16="http://schemas.microsoft.com/office/drawing/2014/main" id="{3DF2313E-D8A1-D84D-774D-E89C399C712D}"/>
              </a:ext>
            </a:extLst>
          </p:cNvPr>
          <p:cNvSpPr/>
          <p:nvPr/>
        </p:nvSpPr>
        <p:spPr>
          <a:xfrm>
            <a:off x="4229100" y="1080000"/>
            <a:ext cx="1821695" cy="669471"/>
          </a:xfrm>
          <a:prstGeom prst="wedgeRoundRectCallout">
            <a:avLst>
              <a:gd name="adj1" fmla="val 110898"/>
              <a:gd name="adj2" fmla="val 12347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distributed (correlated)  trace-spans, metrics, logs</a:t>
            </a:r>
          </a:p>
        </p:txBody>
      </p:sp>
      <p:pic>
        <p:nvPicPr>
          <p:cNvPr id="10" name="Picture 2" descr="CNCF Branding | OpenTelemetry">
            <a:extLst>
              <a:ext uri="{FF2B5EF4-FFF2-40B4-BE49-F238E27FC236}">
                <a16:creationId xmlns:a16="http://schemas.microsoft.com/office/drawing/2014/main" id="{BC85E9A3-681C-B36A-314B-5B42608ED3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729" y="2065563"/>
            <a:ext cx="588354" cy="3442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B146D2E-A843-F672-4011-F9ABF51BF5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7917" y="1170119"/>
            <a:ext cx="494312" cy="292596"/>
          </a:xfrm>
          <a:prstGeom prst="rect">
            <a:avLst/>
          </a:prstGeom>
        </p:spPr>
      </p:pic>
      <p:sp>
        <p:nvSpPr>
          <p:cNvPr id="12" name="Arrow: Right 11">
            <a:extLst>
              <a:ext uri="{FF2B5EF4-FFF2-40B4-BE49-F238E27FC236}">
                <a16:creationId xmlns:a16="http://schemas.microsoft.com/office/drawing/2014/main" id="{FF5A28CD-96D3-D624-14AF-25084553891C}"/>
              </a:ext>
            </a:extLst>
          </p:cNvPr>
          <p:cNvSpPr/>
          <p:nvPr/>
        </p:nvSpPr>
        <p:spPr>
          <a:xfrm>
            <a:off x="5821136" y="2506436"/>
            <a:ext cx="293914" cy="244928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Speech Bubble: Rectangle with Corners Rounded 12">
            <a:extLst>
              <a:ext uri="{FF2B5EF4-FFF2-40B4-BE49-F238E27FC236}">
                <a16:creationId xmlns:a16="http://schemas.microsoft.com/office/drawing/2014/main" id="{8E1F1234-FBDB-61C1-EFBA-CE41CCE480AE}"/>
              </a:ext>
            </a:extLst>
          </p:cNvPr>
          <p:cNvSpPr/>
          <p:nvPr/>
        </p:nvSpPr>
        <p:spPr>
          <a:xfrm>
            <a:off x="5102679" y="2841173"/>
            <a:ext cx="1012371" cy="385970"/>
          </a:xfrm>
          <a:prstGeom prst="wedgeRoundRectCallout">
            <a:avLst>
              <a:gd name="adj1" fmla="val 25469"/>
              <a:gd name="adj2" fmla="val -97105"/>
              <a:gd name="adj3" fmla="val 16667"/>
            </a:avLst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/>
              <a:t>environment variables</a:t>
            </a:r>
          </a:p>
        </p:txBody>
      </p:sp>
    </p:spTree>
    <p:extLst>
      <p:ext uri="{BB962C8B-B14F-4D97-AF65-F5344CB8AC3E}">
        <p14:creationId xmlns:p14="http://schemas.microsoft.com/office/powerpoint/2010/main" val="398922293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E8C7-9C0B-6C2E-B1B1-3BB69189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Trust Security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27D3-5622-2863-F472-5C7C3147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211726" cy="3780000"/>
          </a:xfrm>
        </p:spPr>
        <p:txBody>
          <a:bodyPr/>
          <a:lstStyle/>
          <a:p>
            <a:r>
              <a:rPr lang="en-US" i="1" dirty="0"/>
              <a:t>Never trust</a:t>
            </a:r>
            <a:r>
              <a:rPr lang="en-US" dirty="0"/>
              <a:t> – always verify explicitly (revalidate continuously)</a:t>
            </a:r>
          </a:p>
          <a:p>
            <a:r>
              <a:rPr lang="en-US" i="1" dirty="0"/>
              <a:t>Least privilege</a:t>
            </a:r>
            <a:r>
              <a:rPr lang="en-US" dirty="0"/>
              <a:t> – do not allow more or longer than strictly needed</a:t>
            </a:r>
          </a:p>
          <a:p>
            <a:r>
              <a:rPr lang="en-US" i="1" dirty="0"/>
              <a:t>Assume breach</a:t>
            </a:r>
            <a:r>
              <a:rPr lang="en-US" dirty="0"/>
              <a:t> – act as if bad agents are on our network</a:t>
            </a:r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No longer perimeter security!</a:t>
            </a:r>
          </a:p>
          <a:p>
            <a:pPr lvl="1"/>
            <a:r>
              <a:rPr lang="en-US" dirty="0"/>
              <a:t>unclear where the perimeters </a:t>
            </a:r>
            <a:br>
              <a:rPr lang="en-US" dirty="0"/>
            </a:br>
            <a:r>
              <a:rPr lang="en-US" dirty="0"/>
              <a:t>are: working from home, </a:t>
            </a:r>
            <a:br>
              <a:rPr lang="en-US" dirty="0"/>
            </a:br>
            <a:r>
              <a:rPr lang="en-US" dirty="0"/>
              <a:t>using different devices, </a:t>
            </a:r>
            <a:br>
              <a:rPr lang="en-US" dirty="0"/>
            </a:br>
            <a:r>
              <a:rPr lang="en-US" dirty="0"/>
              <a:t>hybrid cloud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once a perimeter is breached, agents have lots of freedom to roam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9113B-DBFB-7227-8A7E-2D73D9D3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949DE-410F-75C0-08FD-9932199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103</a:t>
            </a:fld>
            <a:endParaRPr lang="nl-NL"/>
          </a:p>
        </p:txBody>
      </p:sp>
      <p:pic>
        <p:nvPicPr>
          <p:cNvPr id="23554" name="Picture 2" descr="Benefits of Turnstile Secured Entry Points - Alvarado">
            <a:extLst>
              <a:ext uri="{FF2B5EF4-FFF2-40B4-BE49-F238E27FC236}">
                <a16:creationId xmlns:a16="http://schemas.microsoft.com/office/drawing/2014/main" id="{B61E91E2-E29D-335E-1A96-34AE72A19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7427" y="1080000"/>
            <a:ext cx="1861425" cy="1394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Perimeter security: the big picture">
            <a:extLst>
              <a:ext uri="{FF2B5EF4-FFF2-40B4-BE49-F238E27FC236}">
                <a16:creationId xmlns:a16="http://schemas.microsoft.com/office/drawing/2014/main" id="{C06FAC22-BB7D-5F99-C15C-CCCEDC071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9436" y="2307479"/>
            <a:ext cx="3028950" cy="1701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332828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E3E8C7-9C0B-6C2E-B1B1-3BB69189A8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Zero Trust Security – do what?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1327D3-5622-2863-F472-5C7C314795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211726" cy="3780000"/>
          </a:xfrm>
        </p:spPr>
        <p:txBody>
          <a:bodyPr/>
          <a:lstStyle/>
          <a:p>
            <a:r>
              <a:rPr lang="en-US" dirty="0"/>
              <a:t>Assign </a:t>
            </a:r>
            <a:r>
              <a:rPr lang="en-US" i="1" dirty="0"/>
              <a:t>identity</a:t>
            </a:r>
            <a:r>
              <a:rPr lang="en-US" dirty="0"/>
              <a:t> to users, devices, services/applications (not host!)</a:t>
            </a:r>
          </a:p>
          <a:p>
            <a:r>
              <a:rPr lang="en-US" dirty="0"/>
              <a:t>RBAC, Just in Time privileges (elevated permissions)</a:t>
            </a:r>
          </a:p>
          <a:p>
            <a:r>
              <a:rPr lang="en-US" dirty="0"/>
              <a:t>Mutual, End to End encryption (from client to service) (TLS, IPSEC)</a:t>
            </a:r>
          </a:p>
          <a:p>
            <a:r>
              <a:rPr lang="en-US" dirty="0"/>
              <a:t>Dynamic policies – assessing risk from context, dynamically allow/disallow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Gather logs &amp; metrics and analyze constantly – what are anomalies</a:t>
            </a:r>
          </a:p>
          <a:p>
            <a:endParaRPr lang="en-US" dirty="0"/>
          </a:p>
          <a:p>
            <a:pPr marL="0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on the plus side:</a:t>
            </a:r>
            <a:br>
              <a:rPr lang="en-US" dirty="0"/>
            </a:br>
            <a:r>
              <a:rPr lang="en-US" dirty="0"/>
              <a:t>Allow traffic over public internet – no need for “generic” VPN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589113B-DBFB-7227-8A7E-2D73D9D34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D949DE-410F-75C0-08FD-99321996AA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104</a:t>
            </a:fld>
            <a:endParaRPr lang="nl-NL"/>
          </a:p>
        </p:txBody>
      </p:sp>
      <p:pic>
        <p:nvPicPr>
          <p:cNvPr id="24578" name="Picture 2" descr="Government Cybersecurity &amp; IT Solutions | SecureSoft Technologies">
            <a:extLst>
              <a:ext uri="{FF2B5EF4-FFF2-40B4-BE49-F238E27FC236}">
                <a16:creationId xmlns:a16="http://schemas.microsoft.com/office/drawing/2014/main" id="{DE239410-7945-7946-FF9A-0D0BBC0A65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031" y="227004"/>
            <a:ext cx="1934936" cy="1129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580" name="Picture 4" descr="Calculator Jokes - Puns And One Liners">
            <a:extLst>
              <a:ext uri="{FF2B5EF4-FFF2-40B4-BE49-F238E27FC236}">
                <a16:creationId xmlns:a16="http://schemas.microsoft.com/office/drawing/2014/main" id="{F0C14036-A9BF-1F79-5606-774A3B0C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8464" y="3167686"/>
            <a:ext cx="1362075" cy="71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146173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E6101CC0-6EFD-88B1-AA73-3F4B62C2443A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28FF9B5E-190C-4310-E674-0058FD06C93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Data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4395620-697F-2A8E-F0F7-2E8B60F4CF3B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026FF7-2956-8FE8-F339-5A356AA264CF}"/>
              </a:ext>
            </a:extLst>
          </p:cNvPr>
          <p:cNvSpPr>
            <a:spLocks noGrp="1"/>
          </p:cNvSpPr>
          <p:nvPr>
            <p:ph type="ftr" sz="quarter" idx="4294967295"/>
          </p:nvPr>
        </p:nvSpPr>
        <p:spPr>
          <a:xfrm>
            <a:off x="6196013" y="5003800"/>
            <a:ext cx="2947987" cy="10795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DF801-5F1B-3622-62BA-1115448B17A5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9001125" y="5003800"/>
            <a:ext cx="142875" cy="107950"/>
          </a:xfrm>
        </p:spPr>
        <p:txBody>
          <a:bodyPr/>
          <a:lstStyle/>
          <a:p>
            <a:fld id="{14F1411D-0280-154F-AEAC-4C20B7AA46B2}" type="slidenum">
              <a:rPr lang="nl-NL" smtClean="0"/>
              <a:t>105</a:t>
            </a:fld>
            <a:endParaRPr lang="nl-NL"/>
          </a:p>
        </p:txBody>
      </p:sp>
      <p:pic>
        <p:nvPicPr>
          <p:cNvPr id="18436" name="Picture 4" descr="Why Bit and Byte Difference In Terms and Uses Should Matter">
            <a:extLst>
              <a:ext uri="{FF2B5EF4-FFF2-40B4-BE49-F238E27FC236}">
                <a16:creationId xmlns:a16="http://schemas.microsoft.com/office/drawing/2014/main" id="{F828B0C1-820D-C769-8FC3-725CF80837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1784" y="784741"/>
            <a:ext cx="5043364" cy="3368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4B1BEBE-FC24-B6A0-C8A8-378F031FC566}"/>
              </a:ext>
            </a:extLst>
          </p:cNvPr>
          <p:cNvSpPr/>
          <p:nvPr/>
        </p:nvSpPr>
        <p:spPr>
          <a:xfrm>
            <a:off x="173756" y="1313222"/>
            <a:ext cx="4642084" cy="2341558"/>
          </a:xfrm>
          <a:prstGeom prst="rect">
            <a:avLst/>
          </a:prstGeom>
          <a:solidFill>
            <a:schemeClr val="accent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8434" name="Picture 2" descr="The Little Bit">
            <a:extLst>
              <a:ext uri="{FF2B5EF4-FFF2-40B4-BE49-F238E27FC236}">
                <a16:creationId xmlns:a16="http://schemas.microsoft.com/office/drawing/2014/main" id="{E3AB850A-03C8-8FE2-BE7F-2A26C7E420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PlasticWrap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09" y="1134030"/>
            <a:ext cx="4929354" cy="2287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19283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FB362D1-30F3-7DC6-2D7E-753BB9EBEE6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33B16-6D4D-4693-246A-0E9D9100F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D08DD-9C4A-6897-F0F9-BA6335EE54E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Was bedeutet &quot;SQL&quot;? Erklärung und Verwendung | NETZWELT">
            <a:extLst>
              <a:ext uri="{FF2B5EF4-FFF2-40B4-BE49-F238E27FC236}">
                <a16:creationId xmlns:a16="http://schemas.microsoft.com/office/drawing/2014/main" id="{69BB8687-EA98-8A6E-D0A0-053F1498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6" y="985499"/>
            <a:ext cx="4680002" cy="263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8668686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">
            <a:extLst>
              <a:ext uri="{FF2B5EF4-FFF2-40B4-BE49-F238E27FC236}">
                <a16:creationId xmlns:a16="http://schemas.microsoft.com/office/drawing/2014/main" id="{6FB362D1-30F3-7DC6-2D7E-753BB9EBEE64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9F33B16-6D4D-4693-246A-0E9D9100F8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SQL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18D08DD-9C4A-6897-F0F9-BA6335EE54ED}"/>
              </a:ext>
            </a:extLst>
          </p:cNvPr>
          <p:cNvSpPr>
            <a:spLocks noGrp="1"/>
          </p:cNvSpPr>
          <p:nvPr>
            <p:ph type="body" idx="1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Was bedeutet &quot;SQL&quot;? Erklärung und Verwendung | NETZWELT">
            <a:extLst>
              <a:ext uri="{FF2B5EF4-FFF2-40B4-BE49-F238E27FC236}">
                <a16:creationId xmlns:a16="http://schemas.microsoft.com/office/drawing/2014/main" id="{69BB8687-EA98-8A6E-D0A0-053F149821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396" y="985499"/>
            <a:ext cx="4680002" cy="2632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itle 2">
            <a:extLst>
              <a:ext uri="{FF2B5EF4-FFF2-40B4-BE49-F238E27FC236}">
                <a16:creationId xmlns:a16="http://schemas.microsoft.com/office/drawing/2014/main" id="{0254E897-0836-D5BD-84C3-B007A0CD276E}"/>
              </a:ext>
            </a:extLst>
          </p:cNvPr>
          <p:cNvSpPr txBox="1">
            <a:spLocks/>
          </p:cNvSpPr>
          <p:nvPr/>
        </p:nvSpPr>
        <p:spPr>
          <a:xfrm>
            <a:off x="7185826" y="3549324"/>
            <a:ext cx="1238173" cy="1022675"/>
          </a:xfrm>
          <a:prstGeom prst="rect">
            <a:avLst/>
          </a:prstGeom>
          <a:solidFill>
            <a:schemeClr val="tx2"/>
          </a:solidFill>
        </p:spPr>
        <p:txBody>
          <a:bodyPr vert="horz" lIns="90000" tIns="90000" rIns="72000" bIns="72000" rtlCol="0" anchor="t" anchorCtr="0">
            <a:noAutofit/>
          </a:bodyPr>
          <a:lstStyle>
            <a:lvl1pPr algn="l" defTabSz="6858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2800" b="1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/>
              <a:t>SQL</a:t>
            </a: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C62AC11-B2A8-C6C5-4AFB-0E998A72CB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2904" y="3882079"/>
            <a:ext cx="1916221" cy="97402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DA781BD-1460-13CA-B00C-299D31ACF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63800" y="3645880"/>
            <a:ext cx="1916221" cy="125869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22C133F-D22A-CFC7-A783-7A2FCD2394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0383" y="1688745"/>
            <a:ext cx="3102429" cy="17118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372811A-2AD3-EC13-14B1-E9380543E3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18302" y="445498"/>
            <a:ext cx="1136626" cy="98964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10A63B1-2EFD-AE37-CA09-BC8D53E908B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2357" y="3810899"/>
            <a:ext cx="2577900" cy="10452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5A2C8460-6ED0-DDEE-238D-B715D1768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858" y="3251044"/>
            <a:ext cx="1563043" cy="13185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E620E16-64D7-7581-849C-E1135F7F84C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81800" y="195977"/>
            <a:ext cx="2163140" cy="136154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99E9E4B-4AB6-1000-B667-288FED8142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96198" y="2398636"/>
            <a:ext cx="2013938" cy="56245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3D0A2E-AB6E-0B5D-233E-A9CDAA12B82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1569" y="735090"/>
            <a:ext cx="1209535" cy="1383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46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C362352C-323A-5A59-51B8-481EFB9315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 Facto (open source) SQL Database: PostgreSQL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B6C3D04-76F1-A4D9-2EF2-F0CFF6CBA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 lnSpcReduction="10000"/>
          </a:bodyPr>
          <a:lstStyle/>
          <a:p>
            <a:pPr>
              <a:spcAft>
                <a:spcPts val="600"/>
              </a:spcAft>
            </a:pPr>
            <a:r>
              <a:rPr lang="en-US" dirty="0"/>
              <a:t>Surpassed MySQL (&amp; MariaDB)</a:t>
            </a:r>
          </a:p>
          <a:p>
            <a:pPr>
              <a:spcAft>
                <a:spcPts val="600"/>
              </a:spcAft>
            </a:pPr>
            <a:r>
              <a:rPr lang="en-US" dirty="0"/>
              <a:t>Release 15 announced 13 October</a:t>
            </a:r>
          </a:p>
          <a:p>
            <a:pPr>
              <a:spcAft>
                <a:spcPts val="600"/>
              </a:spcAft>
            </a:pPr>
            <a:r>
              <a:rPr lang="en-US" dirty="0"/>
              <a:t>Oracle announced managed PostgreSQL PaaS service</a:t>
            </a:r>
          </a:p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Interesting option: Foreign Data Wrapper (2003, 2009, 2013)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plugin custom data source, integrate in SQL</a:t>
            </a:r>
          </a:p>
          <a:p>
            <a:pPr lvl="1">
              <a:spcAft>
                <a:spcPts val="600"/>
              </a:spcAft>
            </a:pPr>
            <a:r>
              <a:rPr lang="en-US" dirty="0"/>
              <a:t>Steampipe (select * from cloud) builds on FDW</a:t>
            </a:r>
          </a:p>
        </p:txBody>
      </p:sp>
      <p:sp>
        <p:nvSpPr>
          <p:cNvPr id="8201" name="Footer Placeholder 3">
            <a:extLst>
              <a:ext uri="{FF2B5EF4-FFF2-40B4-BE49-F238E27FC236}">
                <a16:creationId xmlns:a16="http://schemas.microsoft.com/office/drawing/2014/main" id="{17B53CDE-51F2-8F87-2207-3D53E0313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8203" name="Slide Number Placeholder 4">
            <a:extLst>
              <a:ext uri="{FF2B5EF4-FFF2-40B4-BE49-F238E27FC236}">
                <a16:creationId xmlns:a16="http://schemas.microsoft.com/office/drawing/2014/main" id="{D176497C-FC2E-A068-4501-D28B82A5D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/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108</a:t>
            </a:fld>
            <a:endParaRPr lang="nl-NL"/>
          </a:p>
        </p:txBody>
      </p:sp>
      <p:pic>
        <p:nvPicPr>
          <p:cNvPr id="8196" name="Picture 4" descr="Icon&#10;&#10;Description automatically generated">
            <a:extLst>
              <a:ext uri="{FF2B5EF4-FFF2-40B4-BE49-F238E27FC236}">
                <a16:creationId xmlns:a16="http://schemas.microsoft.com/office/drawing/2014/main" id="{A246372A-A4B2-6A15-B1FE-99493D6AF8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191000" y="810001"/>
            <a:ext cx="3406000" cy="3510000"/>
          </a:xfrm>
          <a:prstGeom prst="rect">
            <a:avLst/>
          </a:prstGeom>
          <a:solidFill>
            <a:srgbClr val="FFFFFF"/>
          </a:solidFill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8B8502E-6E6A-CD5A-A66C-A2B1892FE9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65960" y="3936718"/>
            <a:ext cx="1371360" cy="20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18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754550-3316-B11E-A703-A6CF30B34C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419E5-9973-6014-61EE-BF26D29DE7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044FF34-2A1C-13D2-95A6-414913793A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F5CA1F3-E4BC-FCFF-15A3-BCECB047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109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135FA9E1-25F7-EFCB-D0A9-AA14C1897AC9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483789-2F07-D337-396A-F7DD8EAEB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923309"/>
            <a:ext cx="9144000" cy="3296882"/>
          </a:xfrm>
          <a:prstGeom prst="rect">
            <a:avLst/>
          </a:prstGeom>
        </p:spPr>
      </p:pic>
      <p:pic>
        <p:nvPicPr>
          <p:cNvPr id="9" name="Picture 4" descr="Icon&#10;&#10;Description automatically generated">
            <a:extLst>
              <a:ext uri="{FF2B5EF4-FFF2-40B4-BE49-F238E27FC236}">
                <a16:creationId xmlns:a16="http://schemas.microsoft.com/office/drawing/2014/main" id="{758A9C95-D381-BF0F-24C7-AAD3917D6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61921" y="810001"/>
            <a:ext cx="340600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490353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04CE23-EB28-F29A-4DEB-CDCBE19392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 Application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97D13A-5E67-8A6B-9604-DC1E22FCEA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Spring Boot</a:t>
            </a:r>
          </a:p>
          <a:p>
            <a:endParaRPr lang="en-US" dirty="0"/>
          </a:p>
          <a:p>
            <a:r>
              <a:rPr lang="en-US" dirty="0" err="1"/>
              <a:t>Quarkus</a:t>
            </a:r>
            <a:endParaRPr lang="en-US" dirty="0"/>
          </a:p>
          <a:p>
            <a:r>
              <a:rPr lang="en-US" dirty="0"/>
              <a:t>Micronaut, Helidon</a:t>
            </a:r>
          </a:p>
          <a:p>
            <a:endParaRPr lang="en-US" dirty="0"/>
          </a:p>
          <a:p>
            <a:r>
              <a:rPr lang="en-US" dirty="0"/>
              <a:t>Jakarta EE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842562-2691-4ECC-45AF-9A4BB0D4CC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B868B18-52DF-0AD1-2CC5-3F96222FC6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4240594546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49A4-D863-85F9-DA11-F0ADB5CE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Controlled and Automated Database Object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50A1-1A8D-1DFF-5FF5-E98629B85B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Flyway (relational) and Liquibase (relational and non-relational)</a:t>
            </a:r>
          </a:p>
          <a:p>
            <a:endParaRPr lang="en-US" dirty="0"/>
          </a:p>
          <a:p>
            <a:r>
              <a:rPr lang="en-US" dirty="0"/>
              <a:t>Install baseline with all objects</a:t>
            </a:r>
          </a:p>
          <a:p>
            <a:r>
              <a:rPr lang="en-US" dirty="0"/>
              <a:t>Apply changes</a:t>
            </a:r>
          </a:p>
          <a:p>
            <a:r>
              <a:rPr lang="en-US" dirty="0"/>
              <a:t>Handle exceptions</a:t>
            </a:r>
          </a:p>
          <a:p>
            <a:r>
              <a:rPr lang="en-US" dirty="0"/>
              <a:t>Provide reports</a:t>
            </a:r>
          </a:p>
          <a:p>
            <a:r>
              <a:rPr lang="en-US" dirty="0"/>
              <a:t>Integrate with source control &amp; automated pipelines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E13-C1D0-2804-4FD1-1DD416AB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77C7-A567-2246-1963-A995EE3D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0639DC0-2282-0A0F-2C8C-B2ED3864DB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73880" y="3823290"/>
            <a:ext cx="2857500" cy="628650"/>
          </a:xfrm>
          <a:prstGeom prst="rect">
            <a:avLst/>
          </a:prstGeom>
        </p:spPr>
      </p:pic>
      <p:pic>
        <p:nvPicPr>
          <p:cNvPr id="10244" name="Picture 4" descr="Flyway">
            <a:extLst>
              <a:ext uri="{FF2B5EF4-FFF2-40B4-BE49-F238E27FC236}">
                <a16:creationId xmlns:a16="http://schemas.microsoft.com/office/drawing/2014/main" id="{ED15B0D2-19C3-4DBE-4D63-AB7227FD45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74" y="2116710"/>
            <a:ext cx="2154580" cy="14185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2226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75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774C85-BB61-9A9F-B3E7-76EE198503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Apache Kafka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also: Apache Pulsar, Solace, RabbitMQ, Redis, relational database</a:t>
            </a:r>
          </a:p>
        </p:txBody>
      </p:sp>
      <p:pic>
        <p:nvPicPr>
          <p:cNvPr id="11270" name="Picture 6" descr="Solace's New Event Management Portal Simplifies Event-Driven Architecture">
            <a:extLst>
              <a:ext uri="{FF2B5EF4-FFF2-40B4-BE49-F238E27FC236}">
                <a16:creationId xmlns:a16="http://schemas.microsoft.com/office/drawing/2014/main" id="{04BA753A-8360-09F3-D411-7600278AA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9" y="3139559"/>
            <a:ext cx="2183221" cy="1142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Apache Kafka">
            <a:extLst>
              <a:ext uri="{FF2B5EF4-FFF2-40B4-BE49-F238E27FC236}">
                <a16:creationId xmlns:a16="http://schemas.microsoft.com/office/drawing/2014/main" id="{E59519AE-F903-DF1C-BF56-0C276678AB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3086" y="601577"/>
            <a:ext cx="3977825" cy="2224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3DB1897-DC53-FFE2-006D-6A98274B2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Streaming Data | Events | Messages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0C2398B-DB47-FD62-3080-E0BAC5FEAC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D5DDF4-A559-5B9F-BFB1-6EC607C42C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111</a:t>
            </a:fld>
            <a:endParaRPr lang="nl-NL"/>
          </a:p>
        </p:txBody>
      </p:sp>
      <p:pic>
        <p:nvPicPr>
          <p:cNvPr id="11268" name="Picture 4" descr="Episode 64 - Talking Apache Pulsar with Matteo and Sijie from Streamlio ...">
            <a:extLst>
              <a:ext uri="{FF2B5EF4-FFF2-40B4-BE49-F238E27FC236}">
                <a16:creationId xmlns:a16="http://schemas.microsoft.com/office/drawing/2014/main" id="{802171C3-4F35-E959-85E2-0CD8697A52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9358" y="2762205"/>
            <a:ext cx="1699805" cy="328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2" name="Picture 8" descr="Getting started with RabbitMQ and Google Compute Engine - RabbitMQ on ...">
            <a:extLst>
              <a:ext uri="{FF2B5EF4-FFF2-40B4-BE49-F238E27FC236}">
                <a16:creationId xmlns:a16="http://schemas.microsoft.com/office/drawing/2014/main" id="{5082FFB4-9B79-41E0-9A5E-1AC4D13957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273" y="4138797"/>
            <a:ext cx="2432638" cy="465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Redis - Logos Download">
            <a:extLst>
              <a:ext uri="{FF2B5EF4-FFF2-40B4-BE49-F238E27FC236}">
                <a16:creationId xmlns:a16="http://schemas.microsoft.com/office/drawing/2014/main" id="{AB9C768D-B6E3-34A5-3A73-06551BA3B5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1998" y="3293746"/>
            <a:ext cx="1639002" cy="522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257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CAADA-5887-F808-88E5-B040187DBD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Data Capture (CDC)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DF7ED6-78D2-3789-715F-5A76B269B6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 is </a:t>
            </a:r>
            <a:r>
              <a:rPr lang="en-US" i="1" dirty="0"/>
              <a:t>a message</a:t>
            </a:r>
            <a:r>
              <a:rPr lang="en-US" dirty="0"/>
              <a:t> </a:t>
            </a:r>
            <a:r>
              <a:rPr lang="en-US" u="sng" dirty="0"/>
              <a:t>reporting</a:t>
            </a:r>
            <a:r>
              <a:rPr lang="en-US" dirty="0"/>
              <a:t> on </a:t>
            </a:r>
            <a:r>
              <a:rPr lang="en-US" i="1" dirty="0"/>
              <a:t>something that happened</a:t>
            </a:r>
          </a:p>
          <a:p>
            <a:pPr lvl="1"/>
            <a:r>
              <a:rPr lang="en-US" dirty="0"/>
              <a:t>from fine grained (low level, technical) to coarse grained (business fact)</a:t>
            </a:r>
          </a:p>
          <a:p>
            <a:pPr lvl="1"/>
            <a:endParaRPr lang="en-US" dirty="0"/>
          </a:p>
          <a:p>
            <a:r>
              <a:rPr lang="en-US" dirty="0"/>
              <a:t>How to turn </a:t>
            </a:r>
            <a:r>
              <a:rPr lang="en-US" i="1" dirty="0"/>
              <a:t>the thing that happened</a:t>
            </a:r>
            <a:r>
              <a:rPr lang="en-US" dirty="0"/>
              <a:t> into </a:t>
            </a:r>
            <a:r>
              <a:rPr lang="en-US" i="1" dirty="0"/>
              <a:t>an event</a:t>
            </a:r>
            <a:r>
              <a:rPr lang="en-US" dirty="0"/>
              <a:t> that reports on it?</a:t>
            </a:r>
          </a:p>
          <a:p>
            <a:endParaRPr lang="en-US" dirty="0"/>
          </a:p>
          <a:p>
            <a:r>
              <a:rPr lang="en-US" dirty="0"/>
              <a:t>Change(d) Data Capture</a:t>
            </a:r>
          </a:p>
          <a:p>
            <a:pPr lvl="1"/>
            <a:r>
              <a:rPr lang="en-US" dirty="0"/>
              <a:t>to detect a data change (that represents an event)</a:t>
            </a:r>
          </a:p>
          <a:p>
            <a:pPr lvl="1"/>
            <a:r>
              <a:rPr lang="en-US" dirty="0"/>
              <a:t>and turn it into something that can be processed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1AEF1-E02A-75FC-E382-31D206B88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336133C-0093-11EA-2A4B-4881038C4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112</a:t>
            </a:fld>
            <a:endParaRPr lang="nl-NL"/>
          </a:p>
        </p:txBody>
      </p:sp>
      <p:pic>
        <p:nvPicPr>
          <p:cNvPr id="12290" name="Picture 2" descr="Sharp Sniffer">
            <a:extLst>
              <a:ext uri="{FF2B5EF4-FFF2-40B4-BE49-F238E27FC236}">
                <a16:creationId xmlns:a16="http://schemas.microsoft.com/office/drawing/2014/main" id="{E59B317F-DFE6-03C7-997F-4253388062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9398" y="2571750"/>
            <a:ext cx="3189201" cy="21265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2147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E88DD-817F-D2C9-0EC4-39B6A5D753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What is Change Data Capture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0167126-D276-BB61-B3BA-46920473AE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Replication of (part of) Database</a:t>
            </a:r>
          </a:p>
          <a:p>
            <a:pPr>
              <a:spcAft>
                <a:spcPts val="600"/>
              </a:spcAft>
            </a:pPr>
            <a:r>
              <a:rPr lang="en-US" dirty="0"/>
              <a:t>Trigger process in response to event</a:t>
            </a:r>
          </a:p>
          <a:p>
            <a:pPr>
              <a:spcAft>
                <a:spcPts val="600"/>
              </a:spcAft>
            </a:pPr>
            <a:r>
              <a:rPr lang="en-US" dirty="0"/>
              <a:t>Analyze changes in real time (stream analytics)</a:t>
            </a:r>
            <a:br>
              <a:rPr lang="en-US" dirty="0"/>
            </a:b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Feed Q in CQRS – command query responsibility segregation</a:t>
            </a:r>
          </a:p>
          <a:p>
            <a:pPr>
              <a:spcAft>
                <a:spcPts val="600"/>
              </a:spcAft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4EC95D-91FD-FA8E-0C4A-9E7F5CAA19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395CC6-B054-EE3D-3952-72575081B1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113</a:t>
            </a:fld>
            <a:endParaRPr lang="nl-NL"/>
          </a:p>
        </p:txBody>
      </p:sp>
      <p:pic>
        <p:nvPicPr>
          <p:cNvPr id="19458" name="Picture 2" descr="change data capture methods">
            <a:extLst>
              <a:ext uri="{FF2B5EF4-FFF2-40B4-BE49-F238E27FC236}">
                <a16:creationId xmlns:a16="http://schemas.microsoft.com/office/drawing/2014/main" id="{AEB9046A-8599-0CA5-E7EC-5D575AADC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164376"/>
            <a:ext cx="4500000" cy="2801250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1337152-76FA-DB82-7B08-8CF3159C3251}"/>
              </a:ext>
            </a:extLst>
          </p:cNvPr>
          <p:cNvSpPr txBox="1"/>
          <p:nvPr/>
        </p:nvSpPr>
        <p:spPr>
          <a:xfrm>
            <a:off x="6735536" y="3732915"/>
            <a:ext cx="42639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300" dirty="0"/>
              <a:t>How?</a:t>
            </a:r>
          </a:p>
        </p:txBody>
      </p:sp>
    </p:spTree>
    <p:extLst>
      <p:ext uri="{BB962C8B-B14F-4D97-AF65-F5344CB8AC3E}">
        <p14:creationId xmlns:p14="http://schemas.microsoft.com/office/powerpoint/2010/main" val="615575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Audit Database Changes With Debezium - DZone Database">
            <a:extLst>
              <a:ext uri="{FF2B5EF4-FFF2-40B4-BE49-F238E27FC236}">
                <a16:creationId xmlns:a16="http://schemas.microsoft.com/office/drawing/2014/main" id="{FBA9237F-D881-D8A4-DCC7-53310FEB5C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6880" y="2268536"/>
            <a:ext cx="3414772" cy="1391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Source Kafka connect | Igfasouza.com">
            <a:extLst>
              <a:ext uri="{FF2B5EF4-FFF2-40B4-BE49-F238E27FC236}">
                <a16:creationId xmlns:a16="http://schemas.microsoft.com/office/drawing/2014/main" id="{9DFBA7F2-45D4-C44D-12C6-9A4DDBA5D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0458" y="540000"/>
            <a:ext cx="3237477" cy="214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0DBF48-CF3C-8000-A64A-E7EFB0673C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Change Data Capture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7D9057-0F64-1E4E-1319-EDE12843A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Kafka Connect Source Connectors</a:t>
            </a:r>
          </a:p>
          <a:p>
            <a:pPr lvl="1"/>
            <a:r>
              <a:rPr lang="en-US" dirty="0"/>
              <a:t>poll sources for changes or subscribe/consume messages</a:t>
            </a:r>
          </a:p>
          <a:p>
            <a:pPr lvl="1"/>
            <a:r>
              <a:rPr lang="en-US" dirty="0"/>
              <a:t>publish messages on Kafka Topic </a:t>
            </a:r>
            <a:br>
              <a:rPr lang="en-US" dirty="0"/>
            </a:br>
            <a:r>
              <a:rPr lang="en-US" dirty="0"/>
              <a:t>derived from the source “change”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note: </a:t>
            </a:r>
            <a:r>
              <a:rPr lang="en-US" dirty="0" err="1"/>
              <a:t>kcctl</a:t>
            </a:r>
            <a:r>
              <a:rPr lang="en-US" dirty="0"/>
              <a:t> – CLI for Kafka Connect management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r>
              <a:rPr lang="en-US" dirty="0" err="1"/>
              <a:t>Debezium</a:t>
            </a:r>
            <a:r>
              <a:rPr lang="en-US" dirty="0"/>
              <a:t> </a:t>
            </a:r>
            <a:r>
              <a:rPr lang="en-US" i="1" dirty="0"/>
              <a:t>Kafka Connect</a:t>
            </a:r>
            <a:r>
              <a:rPr lang="en-US" dirty="0"/>
              <a:t> Connectors</a:t>
            </a:r>
          </a:p>
          <a:p>
            <a:pPr lvl="1"/>
            <a:r>
              <a:rPr lang="en-US" dirty="0"/>
              <a:t>track change logs from databases and for each change </a:t>
            </a:r>
            <a:br>
              <a:rPr lang="en-US" dirty="0"/>
            </a:br>
            <a:r>
              <a:rPr lang="en-US" dirty="0"/>
              <a:t>produce an event message on an Apache Kafka Topic</a:t>
            </a:r>
          </a:p>
          <a:p>
            <a:pPr lvl="1"/>
            <a:r>
              <a:rPr lang="en-US" dirty="0"/>
              <a:t>supported databases: MySQL, MongoDB, PostgreSQL, </a:t>
            </a:r>
            <a:br>
              <a:rPr lang="en-US" dirty="0"/>
            </a:br>
            <a:r>
              <a:rPr lang="en-US" dirty="0"/>
              <a:t>Oracle Database*, SQL Server, Db2 Cassandra, </a:t>
            </a:r>
            <a:r>
              <a:rPr lang="en-US" dirty="0" err="1"/>
              <a:t>Vitess</a:t>
            </a:r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A208AD-C8C2-ABE7-1E93-3DAE522C44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1FE112-299D-C70F-A470-BC5202C4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114</a:t>
            </a:fld>
            <a:endParaRPr lang="nl-NL"/>
          </a:p>
        </p:txBody>
      </p:sp>
      <p:pic>
        <p:nvPicPr>
          <p:cNvPr id="13318" name="Picture 6" descr="Debezium Architecture">
            <a:extLst>
              <a:ext uri="{FF2B5EF4-FFF2-40B4-BE49-F238E27FC236}">
                <a16:creationId xmlns:a16="http://schemas.microsoft.com/office/drawing/2014/main" id="{9058F938-F882-B15F-0DB7-7645B4B684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72524" y="4164809"/>
            <a:ext cx="3275411" cy="744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4563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AE44BE-40B6-857E-1731-94580A6E8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Integration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42AFF2-0ECB-EFED-8380-813592CCEC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Bring Data from Source to Destination – service, application, DW{L|H}</a:t>
            </a:r>
          </a:p>
          <a:p>
            <a:r>
              <a:rPr lang="en-US" dirty="0"/>
              <a:t>Streaming | Application | Data Integration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Kafka Connect , </a:t>
            </a:r>
            <a:r>
              <a:rPr lang="en-US" dirty="0" err="1"/>
              <a:t>Debezium</a:t>
            </a:r>
            <a:br>
              <a:rPr lang="en-US" dirty="0"/>
            </a:br>
            <a:endParaRPr lang="en-US" dirty="0"/>
          </a:p>
          <a:p>
            <a:r>
              <a:rPr lang="en-US" dirty="0"/>
              <a:t>Apache Camel &amp; </a:t>
            </a:r>
            <a:r>
              <a:rPr lang="en-US" dirty="0" err="1"/>
              <a:t>Karavan</a:t>
            </a:r>
            <a:r>
              <a:rPr lang="en-US" dirty="0"/>
              <a:t> (UI editor)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Apache Airflow (&amp; Apache </a:t>
            </a:r>
            <a:r>
              <a:rPr lang="en-US" dirty="0" err="1"/>
              <a:t>Nifi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Great Expectations – monitor data quality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Trino</a:t>
            </a:r>
            <a:r>
              <a:rPr lang="en-US" dirty="0"/>
              <a:t> – SQL query engine across</a:t>
            </a:r>
            <a:br>
              <a:rPr lang="en-US" dirty="0"/>
            </a:br>
            <a:r>
              <a:rPr lang="en-US" dirty="0"/>
              <a:t>distributed data (sources)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D1CDBC-C2A1-9E94-8AF8-7340A16CA0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31E92D-DEC4-37C6-C546-5CBBEDB1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115</a:t>
            </a:fld>
            <a:endParaRPr lang="nl-NL"/>
          </a:p>
        </p:txBody>
      </p:sp>
      <p:pic>
        <p:nvPicPr>
          <p:cNvPr id="20482" name="Picture 2" descr="karavan-about">
            <a:extLst>
              <a:ext uri="{FF2B5EF4-FFF2-40B4-BE49-F238E27FC236}">
                <a16:creationId xmlns:a16="http://schemas.microsoft.com/office/drawing/2014/main" id="{56DFDFCC-B374-2ABF-C3B1-D3049FAB41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8620" y="1990022"/>
            <a:ext cx="2415540" cy="1242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86" name="Picture 6">
            <a:extLst>
              <a:ext uri="{FF2B5EF4-FFF2-40B4-BE49-F238E27FC236}">
                <a16:creationId xmlns:a16="http://schemas.microsoft.com/office/drawing/2014/main" id="{9B493991-7BF7-70DC-58AE-B7F1961E82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9978" y="3386978"/>
            <a:ext cx="3715326" cy="68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0" name="Picture 10" descr="Trino | Legal notices">
            <a:extLst>
              <a:ext uri="{FF2B5EF4-FFF2-40B4-BE49-F238E27FC236}">
                <a16:creationId xmlns:a16="http://schemas.microsoft.com/office/drawing/2014/main" id="{8266D7B0-8AE7-9EAB-C8C5-48D015D413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120" y="4284282"/>
            <a:ext cx="1386840" cy="6240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2A942C65-A58F-1D01-1D5D-D9B827626C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8359" y="177990"/>
            <a:ext cx="1671145" cy="940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Great Expectations">
            <a:extLst>
              <a:ext uri="{FF2B5EF4-FFF2-40B4-BE49-F238E27FC236}">
                <a16:creationId xmlns:a16="http://schemas.microsoft.com/office/drawing/2014/main" id="{5919D401-AEB0-10A7-AD92-33BBD82747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4055" y="3957258"/>
            <a:ext cx="1819055" cy="404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da">
            <a:extLst>
              <a:ext uri="{FF2B5EF4-FFF2-40B4-BE49-F238E27FC236}">
                <a16:creationId xmlns:a16="http://schemas.microsoft.com/office/drawing/2014/main" id="{CD93DA5C-DF03-454E-244A-17AD2870F9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6393" y="4159375"/>
            <a:ext cx="811237" cy="19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9369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919B-86FA-14BC-12F7-5A8C2622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6335-149C-6D32-9CF0-59E5D53BE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22640"/>
            <a:ext cx="8286837" cy="3780000"/>
          </a:xfrm>
        </p:spPr>
        <p:txBody>
          <a:bodyPr/>
          <a:lstStyle/>
          <a:p>
            <a:r>
              <a:rPr lang="en-US" dirty="0"/>
              <a:t>Platform to Collect, Persist, Query and Analyze Data</a:t>
            </a:r>
          </a:p>
          <a:p>
            <a:pPr lvl="1"/>
            <a:r>
              <a:rPr lang="en-US" dirty="0"/>
              <a:t>single service, multi user/session, multi location, really big</a:t>
            </a:r>
          </a:p>
          <a:p>
            <a:r>
              <a:rPr lang="en-US" dirty="0"/>
              <a:t>Requirements:</a:t>
            </a:r>
          </a:p>
          <a:p>
            <a:pPr lvl="1"/>
            <a:r>
              <a:rPr lang="en-US" dirty="0"/>
              <a:t>secure, cheap, fast, scalable, productive, functional, data format, </a:t>
            </a:r>
            <a:br>
              <a:rPr lang="en-US" dirty="0"/>
            </a:br>
            <a:r>
              <a:rPr lang="en-US" dirty="0"/>
              <a:t>level of integrity/consistency, open/standardized, easy to operate or fully managed</a:t>
            </a:r>
          </a:p>
          <a:p>
            <a:r>
              <a:rPr lang="en-US" dirty="0"/>
              <a:t>Types</a:t>
            </a:r>
          </a:p>
          <a:p>
            <a:pPr lvl="1"/>
            <a:r>
              <a:rPr lang="en-US" sz="1200" dirty="0"/>
              <a:t>SQL/Relational/ACID database</a:t>
            </a:r>
          </a:p>
          <a:p>
            <a:pPr lvl="1"/>
            <a:r>
              <a:rPr lang="en-US" sz="1200" dirty="0"/>
              <a:t>NoSQL/BASE</a:t>
            </a:r>
          </a:p>
          <a:p>
            <a:pPr lvl="2"/>
            <a:r>
              <a:rPr lang="en-US" sz="1200" dirty="0"/>
              <a:t>Key/Value</a:t>
            </a:r>
          </a:p>
          <a:p>
            <a:pPr lvl="2"/>
            <a:r>
              <a:rPr lang="en-US" sz="1200" dirty="0"/>
              <a:t>Document data store</a:t>
            </a:r>
          </a:p>
          <a:p>
            <a:pPr lvl="2"/>
            <a:r>
              <a:rPr lang="en-US" sz="1200" dirty="0"/>
              <a:t>Search Engine</a:t>
            </a:r>
          </a:p>
          <a:p>
            <a:pPr lvl="2"/>
            <a:r>
              <a:rPr lang="en-US" sz="1200" dirty="0"/>
              <a:t>Graph/Network database</a:t>
            </a:r>
          </a:p>
          <a:p>
            <a:pPr lvl="2"/>
            <a:r>
              <a:rPr lang="en-US" sz="1200" dirty="0"/>
              <a:t>Timeseries database</a:t>
            </a:r>
          </a:p>
          <a:p>
            <a:pPr lvl="2"/>
            <a:r>
              <a:rPr lang="en-US" sz="1200" dirty="0"/>
              <a:t>Spatial Database</a:t>
            </a:r>
          </a:p>
          <a:p>
            <a:pPr lvl="2"/>
            <a:r>
              <a:rPr lang="en-US" sz="1200" dirty="0"/>
              <a:t>Object datastore</a:t>
            </a:r>
          </a:p>
          <a:p>
            <a:pPr lvl="2"/>
            <a:r>
              <a:rPr lang="en-US" sz="1200" dirty="0"/>
              <a:t>File Storage</a:t>
            </a:r>
          </a:p>
          <a:p>
            <a:pPr lvl="2"/>
            <a:r>
              <a:rPr lang="en-US" sz="1200" dirty="0"/>
              <a:t>Queue / Message / Event store</a:t>
            </a:r>
          </a:p>
          <a:p>
            <a:pPr lvl="2"/>
            <a:r>
              <a:rPr lang="en-US" sz="1200" dirty="0"/>
              <a:t>Multi-model database</a:t>
            </a: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DE4A0-4038-BA1A-A219-F2FBC100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55481-37E5-D54E-4C13-F0563721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116</a:t>
            </a:fld>
            <a:endParaRPr lang="nl-NL"/>
          </a:p>
        </p:txBody>
      </p:sp>
      <p:pic>
        <p:nvPicPr>
          <p:cNvPr id="27650" name="Picture 2" descr="Data Stores | Documentation for ArcGIS Enterprise">
            <a:extLst>
              <a:ext uri="{FF2B5EF4-FFF2-40B4-BE49-F238E27FC236}">
                <a16:creationId xmlns:a16="http://schemas.microsoft.com/office/drawing/2014/main" id="{9133E8DA-5BA5-9F74-87E4-53FBA851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2058" y="2341590"/>
            <a:ext cx="3819525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735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7D919B-86FA-14BC-12F7-5A8C262295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Stores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1376335-149C-6D32-9CF0-59E5D53BE5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753120"/>
            <a:ext cx="8286837" cy="3780000"/>
          </a:xfrm>
        </p:spPr>
        <p:txBody>
          <a:bodyPr/>
          <a:lstStyle/>
          <a:p>
            <a:r>
              <a:rPr lang="en-US" sz="1600" dirty="0"/>
              <a:t>SQL/Relational/ACID database:  PostgreSQL, Apache Cassandra</a:t>
            </a:r>
          </a:p>
          <a:p>
            <a:r>
              <a:rPr lang="en-US" sz="1600" dirty="0"/>
              <a:t>NoSQL/BASE (and often some form of SQL)</a:t>
            </a:r>
          </a:p>
          <a:p>
            <a:pPr lvl="1"/>
            <a:r>
              <a:rPr lang="en-US" sz="1400" dirty="0"/>
              <a:t>Key/Value – Redis Cache, </a:t>
            </a:r>
            <a:r>
              <a:rPr lang="en-US" sz="1400" dirty="0" err="1"/>
              <a:t>Riak</a:t>
            </a:r>
            <a:r>
              <a:rPr lang="en-US" sz="1400" dirty="0"/>
              <a:t>, </a:t>
            </a:r>
            <a:r>
              <a:rPr lang="en-US" sz="1400" b="1" dirty="0" err="1"/>
              <a:t>Etcd</a:t>
            </a:r>
            <a:r>
              <a:rPr lang="en-US" sz="1400" dirty="0"/>
              <a:t>, Zookeeper</a:t>
            </a:r>
          </a:p>
          <a:p>
            <a:pPr lvl="1"/>
            <a:r>
              <a:rPr lang="en-US" sz="1400" dirty="0"/>
              <a:t>Document data store – MongoDB, CouchDB</a:t>
            </a:r>
          </a:p>
          <a:p>
            <a:pPr lvl="1"/>
            <a:r>
              <a:rPr lang="en-US" sz="1400" dirty="0"/>
              <a:t>Search Engine – </a:t>
            </a:r>
            <a:r>
              <a:rPr lang="en-US" sz="1400" dirty="0" err="1"/>
              <a:t>ElasticSearch</a:t>
            </a:r>
            <a:r>
              <a:rPr lang="en-US" sz="1400" dirty="0"/>
              <a:t>, Lucene, </a:t>
            </a:r>
            <a:r>
              <a:rPr lang="en-US" sz="1400" dirty="0" err="1"/>
              <a:t>Solr</a:t>
            </a:r>
            <a:r>
              <a:rPr lang="en-US" sz="1400" dirty="0"/>
              <a:t>, OpenSearch, </a:t>
            </a:r>
            <a:r>
              <a:rPr lang="en-US" sz="1400" b="1" dirty="0" err="1"/>
              <a:t>RediS</a:t>
            </a:r>
            <a:r>
              <a:rPr lang="en-US" sz="1400" dirty="0" err="1"/>
              <a:t>earch</a:t>
            </a:r>
            <a:endParaRPr lang="en-US" sz="1400" dirty="0"/>
          </a:p>
          <a:p>
            <a:pPr lvl="1"/>
            <a:r>
              <a:rPr lang="en-US" sz="1400" dirty="0"/>
              <a:t>Graph/Network database – Neo4J, </a:t>
            </a:r>
            <a:r>
              <a:rPr lang="en-US" sz="1400" dirty="0" err="1"/>
              <a:t>RedisGraph</a:t>
            </a:r>
            <a:endParaRPr lang="en-US" sz="1400" dirty="0"/>
          </a:p>
          <a:p>
            <a:pPr lvl="1"/>
            <a:r>
              <a:rPr lang="en-US" sz="1400" dirty="0"/>
              <a:t>Timeseries database – </a:t>
            </a:r>
            <a:r>
              <a:rPr lang="en-US" sz="1400" dirty="0" err="1"/>
              <a:t>InfluxDB</a:t>
            </a:r>
            <a:r>
              <a:rPr lang="en-US" sz="1400" dirty="0"/>
              <a:t>, Prometheus, </a:t>
            </a:r>
            <a:r>
              <a:rPr lang="en-US" sz="1400" dirty="0" err="1"/>
              <a:t>RedisTimeSeries</a:t>
            </a:r>
            <a:endParaRPr lang="en-US" sz="1400" dirty="0"/>
          </a:p>
          <a:p>
            <a:pPr lvl="1"/>
            <a:r>
              <a:rPr lang="en-US" sz="1400" dirty="0"/>
              <a:t>Spatial Database – Esri, </a:t>
            </a:r>
            <a:r>
              <a:rPr lang="en-US" sz="1400" dirty="0" err="1"/>
              <a:t>PostGIS</a:t>
            </a:r>
            <a:endParaRPr lang="en-US" sz="1400" dirty="0"/>
          </a:p>
          <a:p>
            <a:pPr lvl="1"/>
            <a:r>
              <a:rPr lang="en-US" sz="1400" dirty="0"/>
              <a:t>Object datastore – </a:t>
            </a:r>
            <a:r>
              <a:rPr lang="en-US" sz="1400" b="1" dirty="0" err="1"/>
              <a:t>MicroStream</a:t>
            </a:r>
            <a:r>
              <a:rPr lang="en-US" sz="1400" dirty="0"/>
              <a:t> (modern Java Object serialization)</a:t>
            </a:r>
          </a:p>
          <a:p>
            <a:pPr lvl="1"/>
            <a:r>
              <a:rPr lang="en-US" sz="1400" dirty="0"/>
              <a:t>File Storage</a:t>
            </a:r>
          </a:p>
          <a:p>
            <a:pPr lvl="1"/>
            <a:r>
              <a:rPr lang="en-US" sz="1400" dirty="0"/>
              <a:t>Queue / Message / Event store – Apache Kafka, Apache Pulsar</a:t>
            </a:r>
          </a:p>
          <a:p>
            <a:pPr lvl="1"/>
            <a:r>
              <a:rPr lang="en-US" sz="1400" dirty="0"/>
              <a:t>Multi-model database – </a:t>
            </a:r>
            <a:r>
              <a:rPr lang="en-US" sz="1400" dirty="0" err="1"/>
              <a:t>ArrangoDB</a:t>
            </a:r>
            <a:r>
              <a:rPr lang="en-US" sz="1400" dirty="0"/>
              <a:t>, </a:t>
            </a:r>
            <a:r>
              <a:rPr lang="en-US" sz="1400" dirty="0" err="1"/>
              <a:t>OrientDB</a:t>
            </a:r>
            <a:endParaRPr lang="en-US" sz="1400" dirty="0"/>
          </a:p>
          <a:p>
            <a:r>
              <a:rPr lang="en-US" sz="1600" dirty="0"/>
              <a:t>Distributed: </a:t>
            </a:r>
          </a:p>
          <a:p>
            <a:pPr lvl="1"/>
            <a:r>
              <a:rPr lang="en-US" sz="1400" dirty="0" err="1"/>
              <a:t>YugaBytes</a:t>
            </a:r>
            <a:r>
              <a:rPr lang="en-US" sz="1400" dirty="0"/>
              <a:t>, </a:t>
            </a:r>
            <a:r>
              <a:rPr lang="en-US" sz="1400" dirty="0" err="1"/>
              <a:t>CockroachDB</a:t>
            </a:r>
            <a:r>
              <a:rPr lang="en-US" sz="1400" dirty="0"/>
              <a:t>, Crate DB, Apache Ignite,</a:t>
            </a:r>
            <a:br>
              <a:rPr lang="en-US" sz="1400" dirty="0"/>
            </a:br>
            <a:r>
              <a:rPr lang="en-US" sz="1400" dirty="0"/>
              <a:t>Apache Cassandra, Google Spanner, </a:t>
            </a:r>
            <a:r>
              <a:rPr lang="en-US" sz="1400" b="1" dirty="0" err="1"/>
              <a:t>etcd</a:t>
            </a:r>
            <a:r>
              <a:rPr lang="en-US" sz="1400" dirty="0"/>
              <a:t>, Couchbase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8BDE4A0-4038-BA1A-A219-F2FBC10077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855481-37E5-D54E-4C13-F05637213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117</a:t>
            </a:fld>
            <a:endParaRPr lang="nl-NL"/>
          </a:p>
        </p:txBody>
      </p:sp>
      <p:pic>
        <p:nvPicPr>
          <p:cNvPr id="27650" name="Picture 2" descr="Data Stores | Documentation for ArcGIS Enterprise">
            <a:extLst>
              <a:ext uri="{FF2B5EF4-FFF2-40B4-BE49-F238E27FC236}">
                <a16:creationId xmlns:a16="http://schemas.microsoft.com/office/drawing/2014/main" id="{9133E8DA-5BA5-9F74-87E4-53FBA851BC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2320" y="3650980"/>
            <a:ext cx="1719263" cy="1071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8074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49A4-D863-85F9-DA11-F0ADB5CE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Accessing Database from Java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50A1-1A8D-1DFF-5FF5-E98629B8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48390" cy="3780000"/>
          </a:xfrm>
        </p:spPr>
        <p:txBody>
          <a:bodyPr/>
          <a:lstStyle/>
          <a:p>
            <a:r>
              <a:rPr lang="en-US" sz="1200" dirty="0"/>
              <a:t>ORM – Java EE JPA (2005) – JDBC (1997) – Hibernate &amp; </a:t>
            </a:r>
            <a:r>
              <a:rPr lang="en-US" sz="1200" dirty="0" err="1"/>
              <a:t>EclipseLink</a:t>
            </a:r>
            <a:endParaRPr lang="en-US" sz="1200" dirty="0"/>
          </a:p>
          <a:p>
            <a:pPr lvl="1"/>
            <a:r>
              <a:rPr lang="en-US" sz="1200" dirty="0"/>
              <a:t>Trend: non-blocking (reactive) database connectivity (for example Hibernate Reactive with reactive stream)</a:t>
            </a:r>
            <a:br>
              <a:rPr lang="en-US" sz="1200" dirty="0"/>
            </a:br>
            <a:endParaRPr lang="en-US" sz="1200" dirty="0"/>
          </a:p>
          <a:p>
            <a:r>
              <a:rPr lang="en-US" sz="1200" dirty="0"/>
              <a:t>Hibernate 6 is made native image ready for use in for example </a:t>
            </a:r>
            <a:r>
              <a:rPr lang="en-US" sz="1200" dirty="0" err="1"/>
              <a:t>Quarkus</a:t>
            </a:r>
            <a:r>
              <a:rPr lang="en-US" sz="1200" dirty="0"/>
              <a:t> and Spring 6 (native)</a:t>
            </a:r>
          </a:p>
          <a:p>
            <a:pPr lvl="1"/>
            <a:r>
              <a:rPr lang="en-US" sz="1200" dirty="0"/>
              <a:t>annotation scanning, validation &amp; metamodel construction at </a:t>
            </a:r>
            <a:r>
              <a:rPr lang="en-US" sz="1200" i="1" dirty="0"/>
              <a:t>build</a:t>
            </a:r>
            <a:r>
              <a:rPr lang="en-US" sz="1200" dirty="0"/>
              <a:t> time </a:t>
            </a:r>
            <a:r>
              <a:rPr lang="en-US" sz="1200" dirty="0" err="1"/>
              <a:t>i</a:t>
            </a:r>
            <a:r>
              <a:rPr lang="en-US" sz="1200" dirty="0"/>
              <a:t>/o runtime</a:t>
            </a:r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E13-C1D0-2804-4FD1-1DD416AB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77C7-A567-2246-1963-A995EE3D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2A4488-4581-C80D-0578-4A369869B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8220" y="130253"/>
            <a:ext cx="1863424" cy="103549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18B7778-FF76-C1BE-EF5F-3CC9ABFC5D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6928" y="3302546"/>
            <a:ext cx="1874276" cy="128160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3F5B7BA-0BBE-A472-98C3-701186A571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99119" y="2133701"/>
            <a:ext cx="4140899" cy="2709477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0D3DB00C-FAC2-C7A2-BABA-BB3012D4E4F7}"/>
              </a:ext>
            </a:extLst>
          </p:cNvPr>
          <p:cNvCxnSpPr/>
          <p:nvPr/>
        </p:nvCxnSpPr>
        <p:spPr>
          <a:xfrm flipH="1">
            <a:off x="2771204" y="2481943"/>
            <a:ext cx="1800796" cy="1134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Cube 16">
            <a:extLst>
              <a:ext uri="{FF2B5EF4-FFF2-40B4-BE49-F238E27FC236}">
                <a16:creationId xmlns:a16="http://schemas.microsoft.com/office/drawing/2014/main" id="{8DA8BFE5-9173-4204-C133-4359536DDF7B}"/>
              </a:ext>
            </a:extLst>
          </p:cNvPr>
          <p:cNvSpPr/>
          <p:nvPr/>
        </p:nvSpPr>
        <p:spPr>
          <a:xfrm>
            <a:off x="4499119" y="2237014"/>
            <a:ext cx="1419988" cy="2049236"/>
          </a:xfrm>
          <a:prstGeom prst="cube">
            <a:avLst>
              <a:gd name="adj" fmla="val 12736"/>
            </a:avLst>
          </a:prstGeom>
          <a:solidFill>
            <a:schemeClr val="tx1">
              <a:lumMod val="50000"/>
              <a:lumOff val="50000"/>
              <a:alpha val="8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027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5D89C-DF87-1D0F-CBF7-E14645775A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jOOQ</a:t>
            </a:r>
            <a:r>
              <a:rPr lang="en-US" dirty="0"/>
              <a:t> – Object Oriented Querying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7922C-FD56-21AF-2101-B206E97D3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jOOQ</a:t>
            </a:r>
            <a:r>
              <a:rPr lang="en-US" dirty="0"/>
              <a:t> is database first – Java second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write queries &amp; DML in Java</a:t>
            </a:r>
            <a:br>
              <a:rPr lang="en-US" dirty="0"/>
            </a:br>
            <a:r>
              <a:rPr lang="en-US" dirty="0"/>
              <a:t>in a SQL-like syntax</a:t>
            </a:r>
          </a:p>
          <a:p>
            <a:r>
              <a:rPr lang="en-US" dirty="0" err="1"/>
              <a:t>jOOQ</a:t>
            </a:r>
            <a:r>
              <a:rPr lang="en-US" dirty="0"/>
              <a:t> creates actual SQL – tailored</a:t>
            </a:r>
            <a:br>
              <a:rPr lang="en-US" dirty="0"/>
            </a:br>
            <a:r>
              <a:rPr lang="en-US" dirty="0"/>
              <a:t>for the database – type &amp; version</a:t>
            </a:r>
          </a:p>
          <a:p>
            <a:r>
              <a:rPr lang="en-US" i="1" dirty="0"/>
              <a:t>native image ready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FBD9F6-C66E-69EF-0E97-DA5BB42A3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B9E6B7-BF01-A275-B006-92AAD9688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119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E1D461-D336-DB58-D436-3EF6AEA5F1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6399" y="141928"/>
            <a:ext cx="2975200" cy="99764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8E11F2-9235-8A4F-9C90-6D8B1362B0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1693" y="1264927"/>
            <a:ext cx="4767943" cy="193166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B3CACA0-2AB3-A3D4-0DED-8C74E669AA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403" y="1269668"/>
            <a:ext cx="3266890" cy="1442694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A22D70C-A6BA-59C9-D218-A8207868FF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4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91693" y="3349067"/>
            <a:ext cx="3634793" cy="1485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1966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CED5-AED7-28D7-389E-F6862AD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249D-0033-C509-B819-CE383CDD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r>
              <a:rPr lang="en-US" dirty="0"/>
              <a:t> is a development platform to quickly generate, develop, and deploy modern web applications and microservice architectures</a:t>
            </a:r>
          </a:p>
          <a:p>
            <a:endParaRPr lang="en-US" dirty="0"/>
          </a:p>
          <a:p>
            <a:r>
              <a:rPr lang="en-US" dirty="0"/>
              <a:t>Generate project – best practices included</a:t>
            </a:r>
          </a:p>
          <a:p>
            <a:pPr lvl="1"/>
            <a:r>
              <a:rPr lang="en-US" dirty="0"/>
              <a:t>all configuration &amp; dependencies</a:t>
            </a:r>
          </a:p>
          <a:p>
            <a:pPr lvl="1"/>
            <a:r>
              <a:rPr lang="en-US" dirty="0"/>
              <a:t>database – relational, SQL</a:t>
            </a:r>
          </a:p>
          <a:p>
            <a:pPr lvl="1"/>
            <a:r>
              <a:rPr lang="en-US" dirty="0"/>
              <a:t>APIs &amp; backend – Java &amp; Spring based</a:t>
            </a:r>
          </a:p>
          <a:p>
            <a:pPr lvl="1"/>
            <a:r>
              <a:rPr lang="en-US" dirty="0"/>
              <a:t>frontend – Angular, React, Vue + Bootstrap CSS</a:t>
            </a:r>
          </a:p>
          <a:p>
            <a:pPr lvl="1"/>
            <a:r>
              <a:rPr lang="en-US" dirty="0"/>
              <a:t>authentication, monitoring</a:t>
            </a:r>
          </a:p>
          <a:p>
            <a:pPr lvl="1"/>
            <a:r>
              <a:rPr lang="en-US" dirty="0"/>
              <a:t>tests, build scripts</a:t>
            </a:r>
          </a:p>
          <a:p>
            <a:pPr lvl="1"/>
            <a:r>
              <a:rPr lang="en-US" dirty="0"/>
              <a:t>JDL Studio to model entities</a:t>
            </a:r>
          </a:p>
          <a:p>
            <a:pPr lvl="1"/>
            <a:r>
              <a:rPr lang="en-US" dirty="0"/>
              <a:t>extensible via community &amp; custom blueprints</a:t>
            </a:r>
          </a:p>
          <a:p>
            <a:pPr lvl="2"/>
            <a:r>
              <a:rPr lang="en-US" dirty="0" err="1"/>
              <a:t>Quarkus</a:t>
            </a:r>
            <a:r>
              <a:rPr lang="en-US" dirty="0"/>
              <a:t>, Micronaut, NodeJS, .NET</a:t>
            </a:r>
          </a:p>
          <a:p>
            <a:pPr lvl="2"/>
            <a:r>
              <a:rPr lang="en-US" dirty="0"/>
              <a:t>Svelte, Ionic, React Native</a:t>
            </a:r>
          </a:p>
          <a:p>
            <a:pPr lvl="1"/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55837-96F1-0122-B020-B8EC72D6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D122C-7D3E-53DE-9BD9-9DB12184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</a:t>
            </a:fld>
            <a:endParaRPr lang="nl-NL"/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96B7EF99-0798-46CE-319C-D690DBDE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5073" y="31500"/>
            <a:ext cx="1837717" cy="23410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910E511-7508-2019-5DDD-957BC5F53C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07674" y="2770961"/>
            <a:ext cx="3394797" cy="692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0417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149A4-D863-85F9-DA11-F0ADB5CEF5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– Accessing Database from Java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4550A1-1A8D-1DFF-5FF5-E98629B85B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48390" cy="3780000"/>
          </a:xfrm>
        </p:spPr>
        <p:txBody>
          <a:bodyPr/>
          <a:lstStyle/>
          <a:p>
            <a:r>
              <a:rPr lang="en-US" sz="1200" dirty="0"/>
              <a:t>“JPA for NoSQL” – </a:t>
            </a:r>
            <a:r>
              <a:rPr lang="en-US" sz="1200" i="1" dirty="0"/>
              <a:t>Jakarta EE NoSQL</a:t>
            </a:r>
            <a:r>
              <a:rPr lang="en-US" sz="1200" dirty="0"/>
              <a:t> API and </a:t>
            </a:r>
            <a:r>
              <a:rPr lang="en-US" sz="1200" i="1" dirty="0" err="1"/>
              <a:t>JNoSQL</a:t>
            </a:r>
            <a:r>
              <a:rPr lang="en-US" sz="1200" i="1" dirty="0"/>
              <a:t> </a:t>
            </a:r>
            <a:r>
              <a:rPr lang="en-US" sz="1200" dirty="0"/>
              <a:t>reference </a:t>
            </a:r>
            <a:r>
              <a:rPr lang="en-US" sz="1200" dirty="0" err="1"/>
              <a:t>impl</a:t>
            </a:r>
            <a:endParaRPr lang="en-US" sz="1200" dirty="0"/>
          </a:p>
          <a:p>
            <a:pPr lvl="1"/>
            <a:r>
              <a:rPr lang="en-US" sz="1200" dirty="0"/>
              <a:t>standardize interaction with NoSQL databases from Java</a:t>
            </a:r>
          </a:p>
          <a:p>
            <a:pPr lvl="1"/>
            <a:r>
              <a:rPr lang="en-US" sz="1200" dirty="0"/>
              <a:t>one set of annotations (very JPA like) </a:t>
            </a:r>
          </a:p>
          <a:p>
            <a:pPr lvl="1"/>
            <a:r>
              <a:rPr lang="en-US" sz="1200" dirty="0"/>
              <a:t>support for key-value, column family, document, and graph</a:t>
            </a:r>
          </a:p>
          <a:p>
            <a:pPr lvl="2"/>
            <a:r>
              <a:rPr lang="en-US" sz="1200" dirty="0"/>
              <a:t>20+ NoSQL databases</a:t>
            </a:r>
          </a:p>
          <a:p>
            <a:endParaRPr lang="en-US" sz="1200" dirty="0"/>
          </a:p>
          <a:p>
            <a:r>
              <a:rPr lang="en-US" sz="1200" dirty="0"/>
              <a:t>“Stick to API and be database product independent” </a:t>
            </a: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br>
              <a:rPr lang="en-US" sz="1200" dirty="0"/>
            </a:br>
            <a:endParaRPr lang="en-US" sz="1200" dirty="0"/>
          </a:p>
          <a:p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1A71E13-C1D0-2804-4FD1-1DD416ABEE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E177C7-A567-2246-1963-A995EE3DE0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120</a:t>
            </a:fld>
            <a:endParaRPr lang="nl-NL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89A7D761-DEC6-3BE0-B8E4-EF944B3687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7987" y="1387956"/>
            <a:ext cx="4501945" cy="3439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4" name="Picture 2" descr="Jakarta NoSQL logo">
            <a:extLst>
              <a:ext uri="{FF2B5EF4-FFF2-40B4-BE49-F238E27FC236}">
                <a16:creationId xmlns:a16="http://schemas.microsoft.com/office/drawing/2014/main" id="{79FF007B-0708-ADAA-5F62-6C53039A61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34040" y="686160"/>
            <a:ext cx="1291784" cy="12328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02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Metabolist-inspired tower with hexagonal facade coming to south ...">
            <a:extLst>
              <a:ext uri="{FF2B5EF4-FFF2-40B4-BE49-F238E27FC236}">
                <a16:creationId xmlns:a16="http://schemas.microsoft.com/office/drawing/2014/main" id="{FB3FD0D7-7EF0-24C3-18C1-D9F544BB6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707" y="792000"/>
            <a:ext cx="4439293" cy="40165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E1600B0-16FE-FEF9-FA0A-8FFDAB0BD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4F8854-B2B0-44E7-5D4C-C141B6254B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37568FD-63C4-4CF2-5225-AD8307FA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121</a:t>
            </a:fld>
            <a:endParaRPr lang="nl-NL"/>
          </a:p>
        </p:txBody>
      </p:sp>
      <p:pic>
        <p:nvPicPr>
          <p:cNvPr id="2050" name="Picture 2" descr="Download Red Onion Png Image HQ PNG Image | FreePNGImg">
            <a:extLst>
              <a:ext uri="{FF2B5EF4-FFF2-40B4-BE49-F238E27FC236}">
                <a16:creationId xmlns:a16="http://schemas.microsoft.com/office/drawing/2014/main" id="{51DC7462-22A1-4D72-0932-4130D0079F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8311" y="2736452"/>
            <a:ext cx="4906876" cy="2576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807456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61F70-C867-6C2C-6E29-8455FEC6C1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Hexagonal 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A6CD4C-A76B-93FC-7714-199AB50A501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7283B1-58FE-5CA0-573C-8DD198A87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3FA4AA-0F34-E69F-CB9F-B52E2F26D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014C4A5-54EC-1013-8472-F027E8A9CF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740188"/>
            <a:ext cx="6624000" cy="417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83870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B6DA21-463F-8B56-1BC7-14A63086A3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Service defines, uses and implements interfaces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37D26C-0029-925F-8AE8-4FE6B250BF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33862C-629E-EC5D-3339-BA0D24E45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3563DD-28B7-32D1-E011-341012F611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4FE5B8-7B4F-4CFD-19A9-28042B2B90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9999" y="892596"/>
            <a:ext cx="7099173" cy="403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140129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8EDF4DC9-D522-7095-89C4-35E4FE0533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587" y="-31500"/>
            <a:ext cx="6834310" cy="486838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28A5845-CAC3-FDDE-AB3A-00385B49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131-3261-DDF9-DA85-97E156D5C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9C115-DAEF-2225-6A36-CB12FBF4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9201F-9B57-8556-1816-A6277505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124</a:t>
            </a:fld>
            <a:endParaRPr lang="nl-NL"/>
          </a:p>
        </p:txBody>
      </p:sp>
      <p:pic>
        <p:nvPicPr>
          <p:cNvPr id="10" name="Picture 2" descr="Cut Onion Pictures | Download Free Images on Unsplash">
            <a:extLst>
              <a:ext uri="{FF2B5EF4-FFF2-40B4-BE49-F238E27FC236}">
                <a16:creationId xmlns:a16="http://schemas.microsoft.com/office/drawing/2014/main" id="{8697C61C-05CD-0717-5329-921281B64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136" y="656131"/>
            <a:ext cx="4314230" cy="4059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29849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8A5845-CAC3-FDDE-AB3A-00385B49E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49C131-3261-DDF9-DA85-97E156D5CE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09C115-DAEF-2225-6A36-CB12FBF44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249201F-9B57-8556-1816-A62775056F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5F13DA-9479-06ED-C024-3AD51346AE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603" y="99806"/>
            <a:ext cx="7130396" cy="480066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4E3176-72DA-8725-9414-D1904746C8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5048" y="2917574"/>
            <a:ext cx="1356381" cy="1942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214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538FD6-123D-D174-FCDE-CF397AA12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Microservices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7E4761-A6AD-C9E7-C54E-970604F922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Microservices are onions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Microfrontends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47EDE9-39B4-DF28-702D-796D63B5AE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0688E-9C2E-9587-8604-82C980680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126</a:t>
            </a:fld>
            <a:endParaRPr lang="nl-NL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5BCD6319-C802-78FF-B478-70ED3BD3AE8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1" t="12874" r="10919" b="11111"/>
          <a:stretch/>
        </p:blipFill>
        <p:spPr bwMode="auto">
          <a:xfrm>
            <a:off x="3498974" y="792000"/>
            <a:ext cx="2286970" cy="2136228"/>
          </a:xfrm>
          <a:prstGeom prst="hexagon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743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026E7-1C9A-C112-78BB-063E11A553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 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F14D68-6D95-E18F-6BF4-279585CEE6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619956" cy="3780000"/>
          </a:xfrm>
        </p:spPr>
        <p:txBody>
          <a:bodyPr/>
          <a:lstStyle/>
          <a:p>
            <a:r>
              <a:rPr lang="en-US" dirty="0"/>
              <a:t>Software Quality</a:t>
            </a:r>
          </a:p>
          <a:p>
            <a:r>
              <a:rPr lang="en-US" dirty="0"/>
              <a:t>Testing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Dependency Management</a:t>
            </a:r>
          </a:p>
          <a:p>
            <a:r>
              <a:rPr lang="en-US" dirty="0"/>
              <a:t>Decoupling – messages | events</a:t>
            </a:r>
          </a:p>
          <a:p>
            <a:r>
              <a:rPr lang="en-US" dirty="0"/>
              <a:t>CQRS</a:t>
            </a:r>
          </a:p>
          <a:p>
            <a:r>
              <a:rPr lang="en-US" dirty="0"/>
              <a:t>Automation</a:t>
            </a:r>
          </a:p>
          <a:p>
            <a:endParaRPr lang="en-US" dirty="0"/>
          </a:p>
          <a:p>
            <a:r>
              <a:rPr lang="en-US" dirty="0"/>
              <a:t>Project != Product</a:t>
            </a:r>
          </a:p>
          <a:p>
            <a:r>
              <a:rPr lang="en-US" dirty="0"/>
              <a:t>Technical Debt</a:t>
            </a:r>
          </a:p>
          <a:p>
            <a:r>
              <a:rPr lang="en-US" dirty="0"/>
              <a:t>Reflection – slow code | </a:t>
            </a:r>
            <a:r>
              <a:rPr lang="en-US" i="1" dirty="0"/>
              <a:t>human</a:t>
            </a:r>
            <a:r>
              <a:rPr lang="en-US" dirty="0"/>
              <a:t> code review </a:t>
            </a:r>
            <a:br>
              <a:rPr lang="en-US" dirty="0"/>
            </a:br>
            <a:r>
              <a:rPr lang="en-US" dirty="0"/>
              <a:t>| take a pause to think | TDD</a:t>
            </a:r>
          </a:p>
          <a:p>
            <a:r>
              <a:rPr lang="en-US" dirty="0"/>
              <a:t>Proud craftsmen ?!?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E4ECC5-B7DD-C934-2CC3-C41797BD46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CE5AF6B-1E37-BA38-7F6F-AA5A1E6DC8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127</a:t>
            </a:fld>
            <a:endParaRPr lang="nl-NL"/>
          </a:p>
        </p:txBody>
      </p:sp>
      <p:pic>
        <p:nvPicPr>
          <p:cNvPr id="7174" name="Picture 6" descr="Surreal Video Transforms the City of Paris into an Empty Movie Set">
            <a:extLst>
              <a:ext uri="{FF2B5EF4-FFF2-40B4-BE49-F238E27FC236}">
                <a16:creationId xmlns:a16="http://schemas.microsoft.com/office/drawing/2014/main" id="{73C278E4-8A9A-EAAF-9D26-049786A941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2083" y="2520093"/>
            <a:ext cx="4148936" cy="2335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828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D006-E11B-EC63-6BAF-89B0E126C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MoMo</a:t>
            </a:r>
            <a:endParaRPr lang="en-US" dirty="0"/>
          </a:p>
        </p:txBody>
      </p:sp>
      <p:pic>
        <p:nvPicPr>
          <p:cNvPr id="7" name="Snagit_SNGOUT2160">
            <a:extLst>
              <a:ext uri="{FF2B5EF4-FFF2-40B4-BE49-F238E27FC236}">
                <a16:creationId xmlns:a16="http://schemas.microsoft.com/office/drawing/2014/main" id="{92E09C78-8EB5-4ACE-ED6B-3C18BF656C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0900" y="2493169"/>
            <a:ext cx="6362700" cy="66675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DAC825-3A55-53AC-8086-7B86FC01E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0A4227F-27C6-32C2-54FF-B2BAEE2BE8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128</a:t>
            </a:fld>
            <a:endParaRPr lang="nl-NL"/>
          </a:p>
        </p:txBody>
      </p:sp>
      <p:pic>
        <p:nvPicPr>
          <p:cNvPr id="8194" name="Picture 2" descr="Maxime G 85 🇫🇷 on Twitter: &quot;@asterixofficiel un menhir avec un ruban ...">
            <a:extLst>
              <a:ext uri="{FF2B5EF4-FFF2-40B4-BE49-F238E27FC236}">
                <a16:creationId xmlns:a16="http://schemas.microsoft.com/office/drawing/2014/main" id="{EAEF746E-D16B-BA24-303A-034DE8635C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27" y="792000"/>
            <a:ext cx="7515970" cy="3433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B3C2191-CABB-0177-2668-47D575C885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1047" y="4188833"/>
            <a:ext cx="6361905" cy="6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4604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78356-B9B5-38C5-35AF-D28D839CF0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Architecture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D4EAE2-7124-E100-4907-2606395916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7630D89-87E0-DF2F-8FE2-6B8E065DC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E4AD83-3989-F1C0-3B58-84B6AA37E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129</a:t>
            </a:fld>
            <a:endParaRPr lang="nl-NL"/>
          </a:p>
        </p:txBody>
      </p:sp>
      <p:pic>
        <p:nvPicPr>
          <p:cNvPr id="12290" name="Picture 2" descr="An overview of the C4 model">
            <a:extLst>
              <a:ext uri="{FF2B5EF4-FFF2-40B4-BE49-F238E27FC236}">
                <a16:creationId xmlns:a16="http://schemas.microsoft.com/office/drawing/2014/main" id="{9BE1F8EF-95FC-AEC7-918F-1C81360602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3751" y="540000"/>
            <a:ext cx="7922172" cy="44562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1653DA8-2C93-4312-187E-219E5FA807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022" y="2819512"/>
            <a:ext cx="4349978" cy="12830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150120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CED5-AED7-28D7-389E-F6862AD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r>
              <a:rPr lang="en-US" dirty="0"/>
              <a:t> Lite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C9249D-0033-C509-B819-CE383CDD36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Lite: composability, extensibility, maintenance</a:t>
            </a:r>
          </a:p>
          <a:p>
            <a:pPr lvl="1"/>
            <a:r>
              <a:rPr lang="en-US" dirty="0"/>
              <a:t>step by step – application “assembly”</a:t>
            </a:r>
          </a:p>
          <a:p>
            <a:pPr lvl="1"/>
            <a:r>
              <a:rPr lang="en-US" dirty="0"/>
              <a:t>not just web-apps</a:t>
            </a:r>
          </a:p>
          <a:p>
            <a:pPr lvl="1"/>
            <a:r>
              <a:rPr lang="en-US" dirty="0"/>
              <a:t>git integration (generator creates commits)</a:t>
            </a:r>
          </a:p>
          <a:p>
            <a:pPr lvl="1"/>
            <a:r>
              <a:rPr lang="en-US" dirty="0"/>
              <a:t>100% test coverage</a:t>
            </a:r>
          </a:p>
          <a:p>
            <a:pPr lvl="2"/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55837-96F1-0122-B020-B8EC72D6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D122C-7D3E-53DE-9BD9-9DB12184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3FF62-E367-467D-0188-0469D1FC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6194" y="2981627"/>
            <a:ext cx="3158062" cy="1541200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96B7EF99-0798-46CE-319C-D690DBDE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219" y="82800"/>
            <a:ext cx="1495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Logo JHipster Lite">
            <a:extLst>
              <a:ext uri="{FF2B5EF4-FFF2-40B4-BE49-F238E27FC236}">
                <a16:creationId xmlns:a16="http://schemas.microsoft.com/office/drawing/2014/main" id="{1814BD94-3C34-1001-24BF-1295947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02" y="120900"/>
            <a:ext cx="4876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6" name="Picture 4" descr="Choosing JHipster">
            <a:extLst>
              <a:ext uri="{FF2B5EF4-FFF2-40B4-BE49-F238E27FC236}">
                <a16:creationId xmlns:a16="http://schemas.microsoft.com/office/drawing/2014/main" id="{0119CFDB-E314-3A17-DBBD-2914B833EA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5650" y="1460849"/>
            <a:ext cx="3289746" cy="3114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2519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31B8-28DD-6252-CBE3-A0D53E1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… as Code</a:t>
            </a:r>
          </a:p>
        </p:txBody>
      </p:sp>
      <p:sp>
        <p:nvSpPr>
          <p:cNvPr id="13319" name="Content Placeholder 2">
            <a:extLst>
              <a:ext uri="{FF2B5EF4-FFF2-40B4-BE49-F238E27FC236}">
                <a16:creationId xmlns:a16="http://schemas.microsoft.com/office/drawing/2014/main" id="{F3722094-CAEF-044E-9FDC-77403E27D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all in a single location </a:t>
            </a:r>
            <a:br>
              <a:rPr lang="en-US" dirty="0"/>
            </a:br>
            <a:r>
              <a:rPr lang="en-US" dirty="0"/>
              <a:t>(source code repository)</a:t>
            </a:r>
          </a:p>
          <a:p>
            <a:r>
              <a:rPr lang="en-US" dirty="0"/>
              <a:t>integrated in IDE</a:t>
            </a:r>
          </a:p>
          <a:p>
            <a:r>
              <a:rPr lang="en-US" dirty="0"/>
              <a:t>version control</a:t>
            </a:r>
          </a:p>
          <a:p>
            <a:r>
              <a:rPr lang="en-US" dirty="0"/>
              <a:t>branching | PR | Merge</a:t>
            </a:r>
          </a:p>
          <a:p>
            <a:r>
              <a:rPr lang="en-US" dirty="0"/>
              <a:t>automated build pipeline </a:t>
            </a:r>
            <a:br>
              <a:rPr lang="en-US" dirty="0"/>
            </a:br>
            <a:r>
              <a:rPr lang="en-US" dirty="0"/>
              <a:t>(QA/static analysis, test)</a:t>
            </a:r>
          </a:p>
          <a:p>
            <a:r>
              <a:rPr lang="en-US" dirty="0"/>
              <a:t>automated execution</a:t>
            </a:r>
          </a:p>
          <a:p>
            <a:r>
              <a:rPr lang="en-US" dirty="0"/>
              <a:t>audit trace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161B7-88CD-BBA3-6ED0-66A2B3A3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2FC2D-52EA-4A86-509B-65D29756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130</a:t>
            </a:fld>
            <a:endParaRPr lang="nl-NL"/>
          </a:p>
        </p:txBody>
      </p:sp>
      <p:pic>
        <p:nvPicPr>
          <p:cNvPr id="13314" name="Picture 2" descr="DJ Blogs: What is Infrastructure as code">
            <a:extLst>
              <a:ext uri="{FF2B5EF4-FFF2-40B4-BE49-F238E27FC236}">
                <a16:creationId xmlns:a16="http://schemas.microsoft.com/office/drawing/2014/main" id="{A22F65C0-BE58-5205-1BE8-DC411B5C8D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1355626"/>
            <a:ext cx="4500000" cy="24187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3708395881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8231B8-28DD-6252-CBE3-A0D53E1A8B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… as Code</a:t>
            </a:r>
          </a:p>
        </p:txBody>
      </p:sp>
      <p:sp>
        <p:nvSpPr>
          <p:cNvPr id="13319" name="Content Placeholder 2">
            <a:extLst>
              <a:ext uri="{FF2B5EF4-FFF2-40B4-BE49-F238E27FC236}">
                <a16:creationId xmlns:a16="http://schemas.microsoft.com/office/drawing/2014/main" id="{F3722094-CAEF-044E-9FDC-77403E27D2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all in a single location </a:t>
            </a:r>
            <a:br>
              <a:rPr lang="en-US" dirty="0"/>
            </a:br>
            <a:r>
              <a:rPr lang="en-US" dirty="0"/>
              <a:t>(source code repository)</a:t>
            </a:r>
          </a:p>
          <a:p>
            <a:r>
              <a:rPr lang="en-US" dirty="0"/>
              <a:t>integrated in IDE</a:t>
            </a:r>
          </a:p>
          <a:p>
            <a:r>
              <a:rPr lang="en-US" dirty="0"/>
              <a:t>version control</a:t>
            </a:r>
          </a:p>
          <a:p>
            <a:r>
              <a:rPr lang="en-US" dirty="0"/>
              <a:t>branching | PR | Merge</a:t>
            </a:r>
          </a:p>
          <a:p>
            <a:r>
              <a:rPr lang="en-US" dirty="0"/>
              <a:t>automated build pipeline </a:t>
            </a:r>
            <a:br>
              <a:rPr lang="en-US" dirty="0"/>
            </a:br>
            <a:r>
              <a:rPr lang="en-US" dirty="0"/>
              <a:t>(QA/static analysis, test)</a:t>
            </a:r>
          </a:p>
          <a:p>
            <a:r>
              <a:rPr lang="en-US" dirty="0"/>
              <a:t>automated execution</a:t>
            </a:r>
          </a:p>
          <a:p>
            <a:r>
              <a:rPr lang="en-US" dirty="0"/>
              <a:t>audit trace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75161B7-88CD-BBA3-6ED0-66A2B3A3E7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72FC2D-52EA-4A86-509B-65D29756C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131</a:t>
            </a:fld>
            <a:endParaRPr lang="nl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41ABE5-F97E-C57A-183D-C3579297BC78}"/>
              </a:ext>
            </a:extLst>
          </p:cNvPr>
          <p:cNvSpPr txBox="1">
            <a:spLocks/>
          </p:cNvSpPr>
          <p:nvPr/>
        </p:nvSpPr>
        <p:spPr>
          <a:xfrm>
            <a:off x="4815840" y="890280"/>
            <a:ext cx="3992880" cy="37800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Infrastructure</a:t>
            </a:r>
          </a:p>
          <a:p>
            <a:r>
              <a:rPr lang="en-US" dirty="0"/>
              <a:t>(CI/CD) Pipeline</a:t>
            </a:r>
          </a:p>
          <a:p>
            <a:r>
              <a:rPr lang="en-US" dirty="0"/>
              <a:t>Development Environment</a:t>
            </a:r>
          </a:p>
          <a:p>
            <a:r>
              <a:rPr lang="en-US" dirty="0"/>
              <a:t>Documentation</a:t>
            </a:r>
          </a:p>
          <a:p>
            <a:r>
              <a:rPr lang="en-US" dirty="0"/>
              <a:t>Security (policies)</a:t>
            </a:r>
          </a:p>
          <a:p>
            <a:endParaRPr lang="en-US" dirty="0"/>
          </a:p>
          <a:p>
            <a:r>
              <a:rPr lang="en-US" dirty="0"/>
              <a:t>Architecture Design Record (ADR)</a:t>
            </a:r>
          </a:p>
          <a:p>
            <a:r>
              <a:rPr lang="en-US" dirty="0"/>
              <a:t>Architecture - Diagrams as code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D1065A63-485C-1D82-70AB-980561D8B1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2495" y="3263611"/>
            <a:ext cx="4514850" cy="1504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72237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00C0-0074-F05E-00BD-D71C3FD50E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color of money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47D8EF-D6D9-2143-C57C-FBD4C612CE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3602E48-F270-075E-8343-6892A96388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33F0C7-66FA-3D1C-880D-CDBA1214A6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132</a:t>
            </a:fld>
            <a:endParaRPr lang="nl-NL"/>
          </a:p>
        </p:txBody>
      </p:sp>
      <p:pic>
        <p:nvPicPr>
          <p:cNvPr id="9218" name="Picture 2" descr="The Color of Money - War on the Rocks">
            <a:extLst>
              <a:ext uri="{FF2B5EF4-FFF2-40B4-BE49-F238E27FC236}">
                <a16:creationId xmlns:a16="http://schemas.microsoft.com/office/drawing/2014/main" id="{F88739EF-994D-2B4F-D9F6-E6B43CBC8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27941"/>
            <a:ext cx="9144000" cy="4173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866889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18C71-4761-134D-7D94-AE8E17D06B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Color of Money is Green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6D23EF-121B-64DA-D00A-C51229855F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Cloud Usage</a:t>
            </a:r>
          </a:p>
          <a:p>
            <a:pPr lvl="1"/>
            <a:r>
              <a:rPr lang="en-US" dirty="0"/>
              <a:t>=&gt; Cloud Cost</a:t>
            </a:r>
          </a:p>
          <a:p>
            <a:pPr lvl="1"/>
            <a:r>
              <a:rPr lang="en-US" dirty="0"/>
              <a:t>=&gt; Carbon Emissions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cloudcarbonfootprint.org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report</a:t>
            </a:r>
          </a:p>
          <a:p>
            <a:pPr lvl="1"/>
            <a:r>
              <a:rPr lang="en-US" dirty="0"/>
              <a:t>recommend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536983-D9B9-1539-EE0C-1B5B162A1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C5770D-F28A-2CBA-1DD1-510A272B88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133</a:t>
            </a:fld>
            <a:endParaRPr lang="nl-NL"/>
          </a:p>
        </p:txBody>
      </p:sp>
      <p:pic>
        <p:nvPicPr>
          <p:cNvPr id="10242" name="Picture 2" descr="Green Cloud Computing - The Sustainable Way to Use the Cloud | Cloud ...">
            <a:extLst>
              <a:ext uri="{FF2B5EF4-FFF2-40B4-BE49-F238E27FC236}">
                <a16:creationId xmlns:a16="http://schemas.microsoft.com/office/drawing/2014/main" id="{5CFDCDAD-3894-443A-E058-0F8C64B5DE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5082" y="611193"/>
            <a:ext cx="5153333" cy="43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8BEC526-1462-2B73-BEB2-C138CE4956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661" y="3542838"/>
            <a:ext cx="3304762" cy="485714"/>
          </a:xfrm>
          <a:prstGeom prst="rect">
            <a:avLst/>
          </a:prstGeom>
        </p:spPr>
      </p:pic>
      <p:pic>
        <p:nvPicPr>
          <p:cNvPr id="8" name="Picture 2" descr="The Color of Money - War on the Rocks">
            <a:extLst>
              <a:ext uri="{FF2B5EF4-FFF2-40B4-BE49-F238E27FC236}">
                <a16:creationId xmlns:a16="http://schemas.microsoft.com/office/drawing/2014/main" id="{D32D093F-8775-C20C-BC51-8DA2482D05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758" y="1408751"/>
            <a:ext cx="1524171" cy="695605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802097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165F2C-DBA2-97C4-949F-AF273C6EE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3AE92-ED40-52AA-A0A0-7D452A3C95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62ABFF-4A76-4F40-13AE-B90E6DA1D8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E29E8F-3E63-B41C-70ED-E6AAA68CA8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134</a:t>
            </a:fld>
            <a:endParaRPr lang="nl-NL"/>
          </a:p>
        </p:txBody>
      </p:sp>
      <p:pic>
        <p:nvPicPr>
          <p:cNvPr id="11268" name="Picture 4" descr="Neos | FinOps - Cultural Transformation - Neos">
            <a:extLst>
              <a:ext uri="{FF2B5EF4-FFF2-40B4-BE49-F238E27FC236}">
                <a16:creationId xmlns:a16="http://schemas.microsoft.com/office/drawing/2014/main" id="{89D8AC97-AD51-5312-4E73-AD2E4B7C86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751" y="90144"/>
            <a:ext cx="8360497" cy="4769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6D833BB-2712-DF50-01E1-1A81C1735BFB}"/>
              </a:ext>
            </a:extLst>
          </p:cNvPr>
          <p:cNvSpPr txBox="1"/>
          <p:nvPr/>
        </p:nvSpPr>
        <p:spPr>
          <a:xfrm>
            <a:off x="4138446" y="2508686"/>
            <a:ext cx="79508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800" b="1" dirty="0">
                <a:solidFill>
                  <a:schemeClr val="accent4">
                    <a:lumMod val="75000"/>
                  </a:schemeClr>
                </a:solidFill>
              </a:rPr>
              <a:t>FinOps</a:t>
            </a:r>
          </a:p>
        </p:txBody>
      </p:sp>
    </p:spTree>
    <p:extLst>
      <p:ext uri="{BB962C8B-B14F-4D97-AF65-F5344CB8AC3E}">
        <p14:creationId xmlns:p14="http://schemas.microsoft.com/office/powerpoint/2010/main" val="1184790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9EE65-8688-F513-E884-CB43F98DB6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Toyshop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2F111F-1EE3-DE5F-1056-57CD1B875D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67420"/>
            <a:ext cx="7753437" cy="3780000"/>
          </a:xfrm>
        </p:spPr>
        <p:txBody>
          <a:bodyPr/>
          <a:lstStyle/>
          <a:p>
            <a:r>
              <a:rPr lang="en-US" sz="1200" dirty="0"/>
              <a:t>Mutiny – Intuitive Event-Driven Reactive Programming Library for Java</a:t>
            </a:r>
          </a:p>
          <a:p>
            <a:pPr lvl="1"/>
            <a:r>
              <a:rPr lang="en-US" sz="1200" dirty="0"/>
              <a:t>using with </a:t>
            </a:r>
            <a:r>
              <a:rPr lang="en-US" sz="1200" dirty="0" err="1"/>
              <a:t>Vert.x</a:t>
            </a:r>
            <a:r>
              <a:rPr lang="en-US" sz="1200" dirty="0"/>
              <a:t> in </a:t>
            </a:r>
            <a:r>
              <a:rPr lang="en-US" sz="1200" dirty="0" err="1"/>
              <a:t>Quarkus</a:t>
            </a:r>
            <a:endParaRPr lang="en-US" sz="1200" dirty="0"/>
          </a:p>
          <a:p>
            <a:r>
              <a:rPr lang="en-US" sz="1200" dirty="0" err="1"/>
              <a:t>Picocli</a:t>
            </a:r>
            <a:r>
              <a:rPr lang="en-US" sz="1200" dirty="0"/>
              <a:t> – create CLI in Java – leverage </a:t>
            </a:r>
            <a:r>
              <a:rPr lang="en-US" sz="1200" dirty="0" err="1"/>
              <a:t>Quarkus</a:t>
            </a:r>
            <a:r>
              <a:rPr lang="en-US" sz="1200" dirty="0"/>
              <a:t> to produce a native executable</a:t>
            </a:r>
          </a:p>
          <a:p>
            <a:r>
              <a:rPr lang="en-US" sz="1200" dirty="0" err="1"/>
              <a:t>JReleaser</a:t>
            </a:r>
            <a:r>
              <a:rPr lang="en-US" sz="1200" dirty="0"/>
              <a:t> – release software to Brew, Maven Central, SDK Man, …</a:t>
            </a:r>
          </a:p>
          <a:p>
            <a:r>
              <a:rPr lang="en-US" sz="1200" dirty="0" err="1"/>
              <a:t>HTTPie</a:t>
            </a:r>
            <a:r>
              <a:rPr lang="en-US" sz="1200" dirty="0"/>
              <a:t> &amp; HTTP Prompt – CLI for HTTP and REST API exploration</a:t>
            </a:r>
          </a:p>
          <a:p>
            <a:r>
              <a:rPr lang="en-US" sz="1200" dirty="0" err="1"/>
              <a:t>KafDrop</a:t>
            </a:r>
            <a:r>
              <a:rPr lang="en-US" sz="1200" dirty="0"/>
              <a:t> – Web UI Kafka</a:t>
            </a:r>
          </a:p>
          <a:p>
            <a:r>
              <a:rPr lang="en-US" sz="1200" dirty="0" err="1"/>
              <a:t>kcctl</a:t>
            </a:r>
            <a:r>
              <a:rPr lang="en-US" sz="1200" dirty="0"/>
              <a:t> – CLI for Kafka Connect</a:t>
            </a:r>
          </a:p>
          <a:p>
            <a:r>
              <a:rPr lang="en-US" sz="1200" dirty="0"/>
              <a:t>meet.jit.si – free meeting service (&lt; 100 attendees)</a:t>
            </a:r>
          </a:p>
          <a:p>
            <a:r>
              <a:rPr lang="en-US" sz="1200" dirty="0"/>
              <a:t>Fly.io – free Compute Cloud environments</a:t>
            </a:r>
          </a:p>
          <a:p>
            <a:r>
              <a:rPr lang="en-US" sz="1200" dirty="0"/>
              <a:t>CRIU (Checkpoint Restore in </a:t>
            </a:r>
            <a:r>
              <a:rPr lang="en-US" sz="1200" dirty="0" err="1"/>
              <a:t>Userspace</a:t>
            </a:r>
            <a:r>
              <a:rPr lang="en-US" sz="1200" dirty="0"/>
              <a:t>) – Snapshot / Restore </a:t>
            </a:r>
            <a:br>
              <a:rPr lang="en-US" sz="1200" dirty="0"/>
            </a:br>
            <a:r>
              <a:rPr lang="en-US" sz="1200" dirty="0"/>
              <a:t>of running Docker Container</a:t>
            </a:r>
          </a:p>
          <a:p>
            <a:r>
              <a:rPr lang="en-US" sz="1200" dirty="0" err="1"/>
              <a:t>JBang</a:t>
            </a:r>
            <a:r>
              <a:rPr lang="en-US" sz="1200" dirty="0"/>
              <a:t> – easy Java install / Java CLI … Fun with Java</a:t>
            </a:r>
          </a:p>
          <a:p>
            <a:r>
              <a:rPr lang="en-US" sz="1200" dirty="0" err="1"/>
              <a:t>Melrōse</a:t>
            </a:r>
            <a:r>
              <a:rPr lang="en-US" sz="1200" dirty="0"/>
              <a:t> – Music Programming</a:t>
            </a:r>
          </a:p>
          <a:p>
            <a:r>
              <a:rPr lang="en-US" sz="1200" dirty="0"/>
              <a:t>Cube.js – headless BI – data platform for providing </a:t>
            </a:r>
            <a:br>
              <a:rPr lang="en-US" sz="1200" dirty="0"/>
            </a:br>
            <a:r>
              <a:rPr lang="en-US" sz="1200" dirty="0"/>
              <a:t>data from sources to UI (report, dashboard) creators</a:t>
            </a:r>
          </a:p>
          <a:p>
            <a:r>
              <a:rPr lang="en-US" sz="1200" dirty="0" err="1"/>
              <a:t>dsq</a:t>
            </a:r>
            <a:r>
              <a:rPr lang="en-US" sz="1200" dirty="0"/>
              <a:t> – query &amp; join data from various file formats (csv, </a:t>
            </a:r>
            <a:r>
              <a:rPr lang="en-US" sz="1200" dirty="0" err="1"/>
              <a:t>json</a:t>
            </a:r>
            <a:r>
              <a:rPr lang="en-US" sz="1200" dirty="0"/>
              <a:t>, ..)</a:t>
            </a:r>
          </a:p>
          <a:p>
            <a:r>
              <a:rPr lang="en-US" sz="1200" dirty="0" err="1"/>
              <a:t>Swimm</a:t>
            </a:r>
            <a:r>
              <a:rPr lang="en-US" sz="1200" dirty="0"/>
              <a:t> – continuous documentation as code</a:t>
            </a:r>
          </a:p>
          <a:p>
            <a:r>
              <a:rPr lang="en-US" sz="1200" dirty="0" err="1"/>
              <a:t>Excalidraw</a:t>
            </a:r>
            <a:r>
              <a:rPr lang="en-US" sz="1200" dirty="0"/>
              <a:t> – whiteboard tool with hand-drawn feel sketches</a:t>
            </a:r>
          </a:p>
          <a:p>
            <a:endParaRPr lang="en-US" sz="12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2FFC004-7B2B-CEF9-3FA4-DDD54157FC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ED3052-497D-45B4-4DFB-D3F2D2CDAC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135</a:t>
            </a:fld>
            <a:endParaRPr lang="nl-NL"/>
          </a:p>
        </p:txBody>
      </p:sp>
      <p:pic>
        <p:nvPicPr>
          <p:cNvPr id="17410" name="Picture 2" descr="The Fantasy Toy Shop - 1000 Pieces |Ravensburger">
            <a:extLst>
              <a:ext uri="{FF2B5EF4-FFF2-40B4-BE49-F238E27FC236}">
                <a16:creationId xmlns:a16="http://schemas.microsoft.com/office/drawing/2014/main" id="{2D974257-96D8-0BEE-C596-2CA5E016D3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323" y="2185380"/>
            <a:ext cx="3370792" cy="2400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240139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447010-E8C4-AF1C-E8A6-434C9996F7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Café – Thursday 17</a:t>
            </a:r>
            <a:r>
              <a:rPr lang="en-US" baseline="30000" dirty="0"/>
              <a:t>th</a:t>
            </a:r>
            <a:r>
              <a:rPr lang="en-US" dirty="0"/>
              <a:t> November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2875A0-345E-40B3-41A3-8A70DCA9AB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Backstage – Platform for creating Developer Portals </a:t>
            </a:r>
            <a:br>
              <a:rPr lang="en-US" dirty="0"/>
            </a:br>
            <a:r>
              <a:rPr lang="en-US" dirty="0"/>
              <a:t>- by Patrick Stevens &amp; Monne Onrust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 err="1"/>
              <a:t>Gitpod</a:t>
            </a:r>
            <a:r>
              <a:rPr lang="en-US" dirty="0"/>
              <a:t> in action</a:t>
            </a:r>
          </a:p>
          <a:p>
            <a:r>
              <a:rPr lang="en-US" dirty="0"/>
              <a:t>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94D2D4-1034-87A0-ED47-92DF96F331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00E86D1-03BE-8A98-C3E3-5EADF7B13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136</a:t>
            </a:fld>
            <a:endParaRPr lang="nl-NL"/>
          </a:p>
        </p:txBody>
      </p:sp>
      <p:pic>
        <p:nvPicPr>
          <p:cNvPr id="16386" name="Picture 2" descr="img">
            <a:extLst>
              <a:ext uri="{FF2B5EF4-FFF2-40B4-BE49-F238E27FC236}">
                <a16:creationId xmlns:a16="http://schemas.microsoft.com/office/drawing/2014/main" id="{57C3618C-3480-8520-0374-8662AD618D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453" y="1523849"/>
            <a:ext cx="6866608" cy="173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afbeelding">
            <a:extLst>
              <a:ext uri="{FF2B5EF4-FFF2-40B4-BE49-F238E27FC236}">
                <a16:creationId xmlns:a16="http://schemas.microsoft.com/office/drawing/2014/main" id="{666536A6-A79E-A0A6-00DC-C0B5971F7C1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883"/>
          <a:stretch/>
        </p:blipFill>
        <p:spPr bwMode="auto">
          <a:xfrm>
            <a:off x="5089142" y="3090691"/>
            <a:ext cx="3938636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C432D46-2838-3431-6EF5-EE1CEFA194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33260" y="186314"/>
            <a:ext cx="1950827" cy="12977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380542784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7E973A-194D-06A5-5082-83354C15F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5003D4-C798-80B6-CEDF-F10056223F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017A9F-39AD-617A-7902-5D56E8F8C6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066C70-0C80-F878-7408-4104C6752C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137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53EF238-8DF0-6C30-5483-C5D175E23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99" y="841823"/>
            <a:ext cx="7594800" cy="3968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071485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725A-052E-A171-0D33-DB96590E49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B5F22D-DC9A-AC17-C539-CAF829A5B4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A6F3-5287-DABD-91BE-13BAC9E5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0908C-0361-662E-8084-1D9C2ECA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138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36BB7-2A63-093E-AEB9-72C6E0A8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96269" y="747179"/>
            <a:ext cx="5108096" cy="410832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F6E8385-3001-11E6-9B16-54D795AAD8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202" y="1296000"/>
            <a:ext cx="2979067" cy="3279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62869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BE725A-052E-A171-0D33-DB96590E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The End</a:t>
            </a:r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C6B835BD-E137-57BC-B041-B7E1FCEAC8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6FA6F3-5287-DABD-91BE-13BAC9E572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E60908C-0361-662E-8084-1D9C2ECA8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139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7E36BB7-2A63-093E-AEB9-72C6E0A852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3876" y="810001"/>
            <a:ext cx="4360248" cy="3510000"/>
          </a:xfrm>
          <a:prstGeom prst="rect">
            <a:avLst/>
          </a:prstGeom>
          <a:noFill/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044DE3F-58BB-268E-8AB3-03F48C781960}"/>
              </a:ext>
            </a:extLst>
          </p:cNvPr>
          <p:cNvSpPr txBox="1"/>
          <p:nvPr/>
        </p:nvSpPr>
        <p:spPr>
          <a:xfrm>
            <a:off x="583324" y="4501055"/>
            <a:ext cx="626293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nl-NL" sz="1300" dirty="0"/>
              <a:t>lucas.jellema@amis.nl  |  technology.amis.nl  |       @</a:t>
            </a:r>
            <a:r>
              <a:rPr lang="nl-NL" sz="1300" dirty="0" err="1"/>
              <a:t>lucasjellema</a:t>
            </a:r>
            <a:r>
              <a:rPr lang="nl-NL" sz="1300" dirty="0"/>
              <a:t>  |      </a:t>
            </a:r>
            <a:r>
              <a:rPr lang="nl-NL" sz="1300" dirty="0" err="1"/>
              <a:t>lucas-jellema</a:t>
            </a:r>
            <a:endParaRPr lang="en-NL" sz="1300" dirty="0" err="1"/>
          </a:p>
        </p:txBody>
      </p:sp>
      <p:pic>
        <p:nvPicPr>
          <p:cNvPr id="10" name="Snagit_SNG834">
            <a:extLst>
              <a:ext uri="{FF2B5EF4-FFF2-40B4-BE49-F238E27FC236}">
                <a16:creationId xmlns:a16="http://schemas.microsoft.com/office/drawing/2014/main" id="{86CE658D-4B77-275C-396C-2417ED0702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7246" y="4501055"/>
            <a:ext cx="195637" cy="209952"/>
          </a:xfrm>
          <a:prstGeom prst="rect">
            <a:avLst/>
          </a:prstGeom>
        </p:spPr>
      </p:pic>
      <p:pic>
        <p:nvPicPr>
          <p:cNvPr id="11" name="Snagit_SNG849">
            <a:extLst>
              <a:ext uri="{FF2B5EF4-FFF2-40B4-BE49-F238E27FC236}">
                <a16:creationId xmlns:a16="http://schemas.microsoft.com/office/drawing/2014/main" id="{C6ABBEEF-1E0E-2792-5388-0525F72BB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51217" y="4501055"/>
            <a:ext cx="281328" cy="200055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11E313AE-9670-865A-287E-9AD0CF28744C}"/>
              </a:ext>
            </a:extLst>
          </p:cNvPr>
          <p:cNvSpPr txBox="1">
            <a:spLocks/>
          </p:cNvSpPr>
          <p:nvPr/>
        </p:nvSpPr>
        <p:spPr>
          <a:xfrm>
            <a:off x="720000" y="900001"/>
            <a:ext cx="3744000" cy="3401999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18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6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54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72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900000" indent="-180000" algn="l" defTabSz="6858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endParaRPr lang="en-US" dirty="0"/>
          </a:p>
          <a:p>
            <a:pPr>
              <a:spcAft>
                <a:spcPts val="600"/>
              </a:spcAft>
            </a:pPr>
            <a:br>
              <a:rPr lang="en-US" dirty="0"/>
            </a:br>
            <a:br>
              <a:rPr lang="en-US" dirty="0"/>
            </a:br>
            <a:r>
              <a:rPr lang="en-US" dirty="0"/>
              <a:t>github.com/lucasjellema/presentations/blob/master/2022/Report%20from%20Devoxx%202022.pptx</a:t>
            </a:r>
            <a:br>
              <a:rPr lang="en-US" dirty="0"/>
            </a:br>
            <a:endParaRPr lang="en-US" dirty="0"/>
          </a:p>
          <a:p>
            <a:pPr marL="0" indent="0">
              <a:spcAft>
                <a:spcPts val="600"/>
              </a:spcAft>
              <a:buFont typeface="Arial" panose="020B0604020202020204" pitchFamily="34" charset="0"/>
              <a:buNone/>
            </a:pPr>
            <a:br>
              <a:rPr lang="en-US" dirty="0"/>
            </a:br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47CD055-C1D5-9CE8-214A-1D50CF39AF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6750" y="2948920"/>
            <a:ext cx="1783864" cy="1003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11ECD6F-D748-2299-142E-DDC16D0F9C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5445" y="2646719"/>
            <a:ext cx="1571429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5155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57CED5-AED7-28D7-389E-F6862ADB06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JHipster</a:t>
            </a:r>
            <a:r>
              <a:rPr lang="en-US" dirty="0"/>
              <a:t> Lite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255837-96F1-0122-B020-B8EC72D642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89D122C-7D3E-53DE-9BD9-9DB1218495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113FF62-E367-467D-0188-0469D1FC9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734" y="1059480"/>
            <a:ext cx="7614690" cy="3716127"/>
          </a:xfrm>
          <a:prstGeom prst="rect">
            <a:avLst/>
          </a:prstGeom>
        </p:spPr>
      </p:pic>
      <p:pic>
        <p:nvPicPr>
          <p:cNvPr id="22530" name="Picture 2">
            <a:extLst>
              <a:ext uri="{FF2B5EF4-FFF2-40B4-BE49-F238E27FC236}">
                <a16:creationId xmlns:a16="http://schemas.microsoft.com/office/drawing/2014/main" id="{96B7EF99-0798-46CE-319C-D690DBDE3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4219" y="82800"/>
            <a:ext cx="1495425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4" name="Picture 2" descr="Logo JHipster Lite">
            <a:extLst>
              <a:ext uri="{FF2B5EF4-FFF2-40B4-BE49-F238E27FC236}">
                <a16:creationId xmlns:a16="http://schemas.microsoft.com/office/drawing/2014/main" id="{1814BD94-3C34-1001-24BF-12959479DA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202" y="120900"/>
            <a:ext cx="4876800" cy="914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D964F14-F0BE-52ED-FF93-925E435C367F}"/>
              </a:ext>
            </a:extLst>
          </p:cNvPr>
          <p:cNvSpPr txBox="1"/>
          <p:nvPr/>
        </p:nvSpPr>
        <p:spPr>
          <a:xfrm>
            <a:off x="7475600" y="4775141"/>
            <a:ext cx="1502014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 err="1"/>
              <a:t>lite.jhipster.tech</a:t>
            </a:r>
            <a:r>
              <a:rPr lang="en-US" sz="1000" i="1" dirty="0"/>
              <a:t>/landscape</a:t>
            </a:r>
          </a:p>
          <a:p>
            <a:endParaRPr lang="en-US" sz="1100" i="1" dirty="0" err="1"/>
          </a:p>
        </p:txBody>
      </p:sp>
    </p:spTree>
    <p:extLst>
      <p:ext uri="{BB962C8B-B14F-4D97-AF65-F5344CB8AC3E}">
        <p14:creationId xmlns:p14="http://schemas.microsoft.com/office/powerpoint/2010/main" val="21114394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D8AD71-7A64-52B5-DC57-8E3220B6B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A screenshot of a video game&#10;&#10;Description automatically generated with medium confidence">
            <a:extLst>
              <a:ext uri="{FF2B5EF4-FFF2-40B4-BE49-F238E27FC236}">
                <a16:creationId xmlns:a16="http://schemas.microsoft.com/office/drawing/2014/main" id="{3E0DF65D-A82B-4B3B-64D0-C904CD50DB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4811" y="936625"/>
            <a:ext cx="2834878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24F508F-C6BC-C45F-E36A-CC63257DAB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BCE4DBF-4624-B6E2-6AF7-225AF9953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140</a:t>
            </a:fld>
            <a:endParaRPr lang="nl-NL"/>
          </a:p>
        </p:txBody>
      </p:sp>
    </p:spTree>
    <p:extLst>
      <p:ext uri="{BB962C8B-B14F-4D97-AF65-F5344CB8AC3E}">
        <p14:creationId xmlns:p14="http://schemas.microsoft.com/office/powerpoint/2010/main" val="621440759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173134-3FCC-F583-9515-001A748FFF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Stable Diffusion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7B5285-21C5-FA96-A020-617E467C27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7B4ED1C-6CDA-1C44-6375-FA3DDA631A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9F648B-E3E9-7D92-4CD7-E7A1B674D2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0747B-2AEF-18B8-0368-15437FEC65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8501" y="651634"/>
            <a:ext cx="7821690" cy="4491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91891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1E31EF-E43A-8805-81AA-0A01F4C162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7CAC4-379D-BAEB-90FE-BE45F462AF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ADD46C-D20E-0CCC-A0C5-99E6E9DA55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59EB479-E5EF-6BE4-F49B-9F21CE8009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0D48049-65F0-C4E9-EF58-966D333A7C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247500"/>
            <a:ext cx="4059656" cy="4468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78F8772-82A9-33A5-86FF-857BC67719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4307" y="288000"/>
            <a:ext cx="3360387" cy="367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30880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36CCFE-1FEC-F454-E9FA-BF1708D3E8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36">
            <a:extLst>
              <a:ext uri="{FF2B5EF4-FFF2-40B4-BE49-F238E27FC236}">
                <a16:creationId xmlns:a16="http://schemas.microsoft.com/office/drawing/2014/main" id="{D0C80E8F-DCD7-94A7-124A-A4990568BA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86600" y="936625"/>
            <a:ext cx="3491300" cy="3779838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082163-45EA-D953-90B5-1CE1C22E2D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F82911-3B0B-5963-5038-B135D43287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143</a:t>
            </a:fld>
            <a:endParaRPr lang="nl-NL"/>
          </a:p>
        </p:txBody>
      </p:sp>
      <p:pic>
        <p:nvPicPr>
          <p:cNvPr id="9" name="Snagit_SNGOUT2139">
            <a:extLst>
              <a:ext uri="{FF2B5EF4-FFF2-40B4-BE49-F238E27FC236}">
                <a16:creationId xmlns:a16="http://schemas.microsoft.com/office/drawing/2014/main" id="{A1BE9211-E5EF-729E-F24B-56FADBEE57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8811" y="0"/>
            <a:ext cx="4846379" cy="5143500"/>
          </a:xfrm>
          <a:prstGeom prst="rect">
            <a:avLst/>
          </a:prstGeom>
        </p:spPr>
      </p:pic>
      <p:pic>
        <p:nvPicPr>
          <p:cNvPr id="11" name="Snagit_SNGOUT2142">
            <a:extLst>
              <a:ext uri="{FF2B5EF4-FFF2-40B4-BE49-F238E27FC236}">
                <a16:creationId xmlns:a16="http://schemas.microsoft.com/office/drawing/2014/main" id="{CEC79984-7011-90B6-4F41-0B0E6717B3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7172" y="0"/>
            <a:ext cx="4729655" cy="5143500"/>
          </a:xfrm>
          <a:prstGeom prst="rect">
            <a:avLst/>
          </a:prstGeom>
        </p:spPr>
      </p:pic>
      <p:pic>
        <p:nvPicPr>
          <p:cNvPr id="13" name="Snagit_SNGOUT2153">
            <a:extLst>
              <a:ext uri="{FF2B5EF4-FFF2-40B4-BE49-F238E27FC236}">
                <a16:creationId xmlns:a16="http://schemas.microsoft.com/office/drawing/2014/main" id="{9D912789-F0EE-39C0-9DBF-388CFDB6FC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50357" y="0"/>
            <a:ext cx="404328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320445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D3338-40FA-5672-B551-70ABB8F7DF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07">
            <a:extLst>
              <a:ext uri="{FF2B5EF4-FFF2-40B4-BE49-F238E27FC236}">
                <a16:creationId xmlns:a16="http://schemas.microsoft.com/office/drawing/2014/main" id="{D2376A73-20EB-CC36-9367-02A2A58D34F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95256" y="1006411"/>
            <a:ext cx="3199163" cy="3030786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AFBA6-CD03-0525-BB72-D3F6B9762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4E6A4B-4E89-676C-96FF-611BFB497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144</a:t>
            </a:fld>
            <a:endParaRPr lang="nl-NL"/>
          </a:p>
        </p:txBody>
      </p:sp>
      <p:pic>
        <p:nvPicPr>
          <p:cNvPr id="9" name="Snagit_SNGOUT2109">
            <a:extLst>
              <a:ext uri="{FF2B5EF4-FFF2-40B4-BE49-F238E27FC236}">
                <a16:creationId xmlns:a16="http://schemas.microsoft.com/office/drawing/2014/main" id="{B91F80AA-292A-C9AE-0FCB-379AF634F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2563" y="1170294"/>
            <a:ext cx="3284548" cy="2703021"/>
          </a:xfrm>
          <a:prstGeom prst="rect">
            <a:avLst/>
          </a:prstGeom>
        </p:spPr>
      </p:pic>
      <p:pic>
        <p:nvPicPr>
          <p:cNvPr id="11" name="Snagit_SNGOUT2111">
            <a:extLst>
              <a:ext uri="{FF2B5EF4-FFF2-40B4-BE49-F238E27FC236}">
                <a16:creationId xmlns:a16="http://schemas.microsoft.com/office/drawing/2014/main" id="{8159FE21-7D27-E284-F632-7335189C62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78128" y="1323605"/>
            <a:ext cx="3233419" cy="2396399"/>
          </a:xfrm>
          <a:prstGeom prst="rect">
            <a:avLst/>
          </a:prstGeom>
        </p:spPr>
      </p:pic>
      <p:pic>
        <p:nvPicPr>
          <p:cNvPr id="13" name="Snagit_SNGOUT2114">
            <a:extLst>
              <a:ext uri="{FF2B5EF4-FFF2-40B4-BE49-F238E27FC236}">
                <a16:creationId xmlns:a16="http://schemas.microsoft.com/office/drawing/2014/main" id="{5F26AB2C-C7AD-97DC-58A8-AEA3167602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731" y="1266885"/>
            <a:ext cx="3316212" cy="2509838"/>
          </a:xfrm>
          <a:prstGeom prst="rect">
            <a:avLst/>
          </a:prstGeom>
        </p:spPr>
      </p:pic>
      <p:pic>
        <p:nvPicPr>
          <p:cNvPr id="15" name="Snagit_SNGOUT2116">
            <a:extLst>
              <a:ext uri="{FF2B5EF4-FFF2-40B4-BE49-F238E27FC236}">
                <a16:creationId xmlns:a16="http://schemas.microsoft.com/office/drawing/2014/main" id="{36080576-9700-CEDE-3657-91874172E92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53620" y="1173288"/>
            <a:ext cx="3282434" cy="2697032"/>
          </a:xfrm>
          <a:prstGeom prst="rect">
            <a:avLst/>
          </a:prstGeom>
        </p:spPr>
      </p:pic>
      <p:pic>
        <p:nvPicPr>
          <p:cNvPr id="17" name="Snagit_SNGOUT2117">
            <a:extLst>
              <a:ext uri="{FF2B5EF4-FFF2-40B4-BE49-F238E27FC236}">
                <a16:creationId xmlns:a16="http://schemas.microsoft.com/office/drawing/2014/main" id="{5534093C-32E7-D0AB-A56F-8B3B494FE4D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0009" y="1169107"/>
            <a:ext cx="3289657" cy="2705394"/>
          </a:xfrm>
          <a:prstGeom prst="rect">
            <a:avLst/>
          </a:prstGeom>
        </p:spPr>
      </p:pic>
      <p:pic>
        <p:nvPicPr>
          <p:cNvPr id="19" name="Snagit_SNGOUT2122">
            <a:extLst>
              <a:ext uri="{FF2B5EF4-FFF2-40B4-BE49-F238E27FC236}">
                <a16:creationId xmlns:a16="http://schemas.microsoft.com/office/drawing/2014/main" id="{4EB938B7-D5A5-E917-C2F0-39014A5A643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07056" y="1026350"/>
            <a:ext cx="2775563" cy="2990908"/>
          </a:xfrm>
          <a:prstGeom prst="rect">
            <a:avLst/>
          </a:prstGeom>
        </p:spPr>
      </p:pic>
      <p:pic>
        <p:nvPicPr>
          <p:cNvPr id="21" name="Snagit_SNGOUT2124">
            <a:extLst>
              <a:ext uri="{FF2B5EF4-FFF2-40B4-BE49-F238E27FC236}">
                <a16:creationId xmlns:a16="http://schemas.microsoft.com/office/drawing/2014/main" id="{C247B52F-B7C5-B442-A72D-78A22D382D7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90146" y="1022685"/>
            <a:ext cx="3209382" cy="2998238"/>
          </a:xfrm>
          <a:prstGeom prst="rect">
            <a:avLst/>
          </a:prstGeom>
        </p:spPr>
      </p:pic>
      <p:pic>
        <p:nvPicPr>
          <p:cNvPr id="23" name="Snagit_SNGOUT2129">
            <a:extLst>
              <a:ext uri="{FF2B5EF4-FFF2-40B4-BE49-F238E27FC236}">
                <a16:creationId xmlns:a16="http://schemas.microsoft.com/office/drawing/2014/main" id="{FA57DE60-7283-F255-64C7-66315736F7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7487" y="1007329"/>
            <a:ext cx="3314700" cy="3028950"/>
          </a:xfrm>
          <a:prstGeom prst="rect">
            <a:avLst/>
          </a:prstGeom>
        </p:spPr>
      </p:pic>
      <p:pic>
        <p:nvPicPr>
          <p:cNvPr id="25" name="Snagit_SNGOUT2132">
            <a:extLst>
              <a:ext uri="{FF2B5EF4-FFF2-40B4-BE49-F238E27FC236}">
                <a16:creationId xmlns:a16="http://schemas.microsoft.com/office/drawing/2014/main" id="{2DDD63F2-2117-85CA-381B-D00929E1F79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866447" y="1104893"/>
            <a:ext cx="3256781" cy="2833822"/>
          </a:xfrm>
          <a:prstGeom prst="rect">
            <a:avLst/>
          </a:prstGeom>
        </p:spPr>
      </p:pic>
      <p:pic>
        <p:nvPicPr>
          <p:cNvPr id="27" name="Snagit_SNGOUT2134">
            <a:extLst>
              <a:ext uri="{FF2B5EF4-FFF2-40B4-BE49-F238E27FC236}">
                <a16:creationId xmlns:a16="http://schemas.microsoft.com/office/drawing/2014/main" id="{248C777F-F3CF-BE3A-6AF5-BD2E789F277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858715" y="1107427"/>
            <a:ext cx="3272245" cy="2828754"/>
          </a:xfrm>
          <a:prstGeom prst="rect">
            <a:avLst/>
          </a:prstGeom>
        </p:spPr>
      </p:pic>
      <p:pic>
        <p:nvPicPr>
          <p:cNvPr id="29" name="Snagit_SNGOUT2136">
            <a:extLst>
              <a:ext uri="{FF2B5EF4-FFF2-40B4-BE49-F238E27FC236}">
                <a16:creationId xmlns:a16="http://schemas.microsoft.com/office/drawing/2014/main" id="{060E6909-2719-A8C6-EC0C-3F97AC69A2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59920" y="1102008"/>
            <a:ext cx="3269834" cy="2839593"/>
          </a:xfrm>
          <a:prstGeom prst="rect">
            <a:avLst/>
          </a:prstGeom>
        </p:spPr>
      </p:pic>
      <p:pic>
        <p:nvPicPr>
          <p:cNvPr id="31" name="Snagit_SNGOUT2138">
            <a:extLst>
              <a:ext uri="{FF2B5EF4-FFF2-40B4-BE49-F238E27FC236}">
                <a16:creationId xmlns:a16="http://schemas.microsoft.com/office/drawing/2014/main" id="{853F715F-EFAB-D05B-C8F6-3A381A4E500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38043" y="1227608"/>
            <a:ext cx="3313589" cy="2588393"/>
          </a:xfrm>
          <a:prstGeom prst="rect">
            <a:avLst/>
          </a:prstGeom>
        </p:spPr>
      </p:pic>
      <p:pic>
        <p:nvPicPr>
          <p:cNvPr id="33" name="Snagit_SNGOUT2085">
            <a:extLst>
              <a:ext uri="{FF2B5EF4-FFF2-40B4-BE49-F238E27FC236}">
                <a16:creationId xmlns:a16="http://schemas.microsoft.com/office/drawing/2014/main" id="{FAFD6C7F-AE9F-0ABE-813E-35B109064B20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37488" y="1173662"/>
            <a:ext cx="3314699" cy="2696285"/>
          </a:xfrm>
          <a:prstGeom prst="rect">
            <a:avLst/>
          </a:prstGeom>
        </p:spPr>
      </p:pic>
      <p:pic>
        <p:nvPicPr>
          <p:cNvPr id="35" name="Snagit_SNGOUT2087">
            <a:extLst>
              <a:ext uri="{FF2B5EF4-FFF2-40B4-BE49-F238E27FC236}">
                <a16:creationId xmlns:a16="http://schemas.microsoft.com/office/drawing/2014/main" id="{025170EA-0D9F-7C6E-C147-C627AC61B1A2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837487" y="1241397"/>
            <a:ext cx="3314700" cy="2560815"/>
          </a:xfrm>
          <a:prstGeom prst="rect">
            <a:avLst/>
          </a:prstGeom>
        </p:spPr>
      </p:pic>
      <p:pic>
        <p:nvPicPr>
          <p:cNvPr id="37" name="Snagit_SNGOUT2089">
            <a:extLst>
              <a:ext uri="{FF2B5EF4-FFF2-40B4-BE49-F238E27FC236}">
                <a16:creationId xmlns:a16="http://schemas.microsoft.com/office/drawing/2014/main" id="{5CBFC7AF-FB4A-E6E1-D35F-3E862BF8493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837487" y="1217860"/>
            <a:ext cx="3314700" cy="2607889"/>
          </a:xfrm>
          <a:prstGeom prst="rect">
            <a:avLst/>
          </a:prstGeom>
        </p:spPr>
      </p:pic>
      <p:pic>
        <p:nvPicPr>
          <p:cNvPr id="39" name="Snagit_SNGOUT2093">
            <a:extLst>
              <a:ext uri="{FF2B5EF4-FFF2-40B4-BE49-F238E27FC236}">
                <a16:creationId xmlns:a16="http://schemas.microsoft.com/office/drawing/2014/main" id="{B8D381DF-EEFC-95BD-DD29-A35881EA51C1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34938" y="1214498"/>
            <a:ext cx="3319799" cy="26146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34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9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9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5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9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1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9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61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9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72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9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82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9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93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9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035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9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125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9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3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9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335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9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44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9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5450"/>
                            </p:stCondLst>
                            <p:childTnLst>
                              <p:par>
                                <p:cTn id="57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9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65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9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755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9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184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9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51141EE7-FA75-69FB-80EB-1B518B814CEA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99005" y="1548000"/>
            <a:ext cx="3024000" cy="3024000"/>
          </a:xfrm>
        </p:spPr>
        <p:txBody>
          <a:bodyPr/>
          <a:lstStyle/>
          <a:p>
            <a:r>
              <a:rPr lang="en-US" dirty="0"/>
              <a:t>Frontend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9DEED6-DC37-C842-FA09-F79144BABA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 anchor="ctr">
            <a:normAutofit/>
          </a:bodyPr>
          <a:lstStyle/>
          <a:p>
            <a:r>
              <a:rPr lang="en-US" dirty="0"/>
              <a:t>Frontends &amp; UX</a:t>
            </a:r>
          </a:p>
        </p:txBody>
      </p:sp>
      <p:pic>
        <p:nvPicPr>
          <p:cNvPr id="6" name="Snagit_SNGOUT2129">
            <a:extLst>
              <a:ext uri="{FF2B5EF4-FFF2-40B4-BE49-F238E27FC236}">
                <a16:creationId xmlns:a16="http://schemas.microsoft.com/office/drawing/2014/main" id="{42AC5DD6-3F54-8368-321C-9436663358C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782" r="33339"/>
          <a:stretch/>
        </p:blipFill>
        <p:spPr>
          <a:xfrm>
            <a:off x="720003" y="1247667"/>
            <a:ext cx="4464000" cy="3156665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B028C6-216C-6814-098B-EE87CE2003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4CE607-1458-3DB4-E4BF-2276C8D5B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15</a:t>
            </a:fld>
            <a:endParaRPr lang="nl-NL"/>
          </a:p>
        </p:txBody>
      </p:sp>
      <p:sp>
        <p:nvSpPr>
          <p:cNvPr id="13" name="Subtitle 6">
            <a:extLst>
              <a:ext uri="{FF2B5EF4-FFF2-40B4-BE49-F238E27FC236}">
                <a16:creationId xmlns:a16="http://schemas.microsoft.com/office/drawing/2014/main" id="{BD942004-9BC0-C1E8-51C7-B54D744AFC4F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1085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377380"/>
            <a:ext cx="2947499" cy="10800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37738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16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43562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4030980"/>
            <a:ext cx="880853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2727436" y="4030980"/>
            <a:ext cx="88085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3873899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D6490-2C8E-6D91-B354-935AD18B19D3}"/>
              </a:ext>
            </a:extLst>
          </p:cNvPr>
          <p:cNvSpPr/>
          <p:nvPr/>
        </p:nvSpPr>
        <p:spPr>
          <a:xfrm>
            <a:off x="5088527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9B20D-1D1D-FD6D-5D6A-2217AA467FF3}"/>
              </a:ext>
            </a:extLst>
          </p:cNvPr>
          <p:cNvSpPr/>
          <p:nvPr/>
        </p:nvSpPr>
        <p:spPr>
          <a:xfrm>
            <a:off x="6303154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294D8E07-9217-F385-EC43-F981823D27DB}"/>
              </a:ext>
            </a:extLst>
          </p:cNvPr>
          <p:cNvSpPr/>
          <p:nvPr/>
        </p:nvSpPr>
        <p:spPr>
          <a:xfrm>
            <a:off x="3977640" y="3280548"/>
            <a:ext cx="2700250" cy="658991"/>
          </a:xfrm>
          <a:prstGeom prst="wedgeRectCallout">
            <a:avLst>
              <a:gd name="adj1" fmla="val -73691"/>
              <a:gd name="adj2" fmla="val 4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parallel threads (main thread per tab, background threads for web workers, service workers</a:t>
            </a:r>
          </a:p>
        </p:txBody>
      </p:sp>
      <p:pic>
        <p:nvPicPr>
          <p:cNvPr id="3074" name="Picture 2" descr="Software Application Technical Support - Tech to Us">
            <a:extLst>
              <a:ext uri="{FF2B5EF4-FFF2-40B4-BE49-F238E27FC236}">
                <a16:creationId xmlns:a16="http://schemas.microsoft.com/office/drawing/2014/main" id="{EBE6306C-83D5-E428-6CA7-54091873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68" y="-70207"/>
            <a:ext cx="3440430" cy="20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EB9A69A-D191-3F7D-1BF5-684E13F00CC1}"/>
              </a:ext>
            </a:extLst>
          </p:cNvPr>
          <p:cNvSpPr/>
          <p:nvPr/>
        </p:nvSpPr>
        <p:spPr>
          <a:xfrm>
            <a:off x="1981200" y="791388"/>
            <a:ext cx="1197480" cy="596052"/>
          </a:xfrm>
          <a:prstGeom prst="wedgeRectCallout">
            <a:avLst>
              <a:gd name="adj1" fmla="val 62968"/>
              <a:gd name="adj2" fmla="val 85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HTML, SVG, images, video, audio, 3D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D473C34C-FB3F-63D4-72B8-13AF5B37C547}"/>
              </a:ext>
            </a:extLst>
          </p:cNvPr>
          <p:cNvSpPr/>
          <p:nvPr/>
        </p:nvSpPr>
        <p:spPr>
          <a:xfrm>
            <a:off x="185903" y="700560"/>
            <a:ext cx="1614097" cy="735060"/>
          </a:xfrm>
          <a:prstGeom prst="wedgeRectCallout">
            <a:avLst>
              <a:gd name="adj1" fmla="val 50575"/>
              <a:gd name="adj2" fmla="val 68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user customizations, 3</a:t>
            </a:r>
            <a:r>
              <a:rPr lang="en-US" sz="1200" baseline="30000" dirty="0"/>
              <a:t>rd</a:t>
            </a:r>
            <a:r>
              <a:rPr lang="en-US" sz="1200" dirty="0"/>
              <a:t> party plugins, accessibility, history, dev tools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C16C1D46-B48E-1491-B4A1-3EBEFA698245}"/>
              </a:ext>
            </a:extLst>
          </p:cNvPr>
          <p:cNvSpPr/>
          <p:nvPr/>
        </p:nvSpPr>
        <p:spPr>
          <a:xfrm>
            <a:off x="6461971" y="933252"/>
            <a:ext cx="1661961" cy="454188"/>
          </a:xfrm>
          <a:prstGeom prst="wedgeRectCallout">
            <a:avLst>
              <a:gd name="adj1" fmla="val -35052"/>
              <a:gd name="adj2" fmla="val 1117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input from keyboard, mouse, touch</a:t>
            </a:r>
          </a:p>
        </p:txBody>
      </p:sp>
      <p:pic>
        <p:nvPicPr>
          <p:cNvPr id="3076" name="Picture 4" descr="GitHub - alrra/browser-logos: 🗂 High resolution web browser logos">
            <a:extLst>
              <a:ext uri="{FF2B5EF4-FFF2-40B4-BE49-F238E27FC236}">
                <a16:creationId xmlns:a16="http://schemas.microsoft.com/office/drawing/2014/main" id="{F2C63F0C-47FE-D5E7-8ABA-05833695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84" y="1843321"/>
            <a:ext cx="3145916" cy="15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8053444-97C2-0363-3ABE-1C3D89293CB2}"/>
              </a:ext>
            </a:extLst>
          </p:cNvPr>
          <p:cNvSpPr/>
          <p:nvPr/>
        </p:nvSpPr>
        <p:spPr>
          <a:xfrm>
            <a:off x="1940762" y="1657122"/>
            <a:ext cx="1428569" cy="951508"/>
          </a:xfrm>
          <a:prstGeom prst="wedgeRectCallout">
            <a:avLst>
              <a:gd name="adj1" fmla="val -1148"/>
              <a:gd name="adj2" fmla="val 77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JavaScript, </a:t>
            </a:r>
            <a:r>
              <a:rPr lang="en-US" sz="1200" dirty="0" err="1"/>
              <a:t>WebAssembly</a:t>
            </a:r>
            <a:r>
              <a:rPr lang="en-US" sz="1200" dirty="0"/>
              <a:t>, (embedded Node, Python)</a:t>
            </a:r>
          </a:p>
        </p:txBody>
      </p:sp>
    </p:spTree>
    <p:extLst>
      <p:ext uri="{BB962C8B-B14F-4D97-AF65-F5344CB8AC3E}">
        <p14:creationId xmlns:p14="http://schemas.microsoft.com/office/powerpoint/2010/main" val="1501793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" grpId="0" animBg="1"/>
      <p:bldP spid="14" grpId="0" animBg="1"/>
      <p:bldP spid="16" grpId="0" animBg="1"/>
      <p:bldP spid="17" grpId="0" animBg="1"/>
      <p:bldP spid="20" grpId="0" animBg="1"/>
      <p:bldP spid="21" grpId="0" animBg="1"/>
      <p:bldP spid="22" grpId="0" animBg="1"/>
      <p:bldP spid="2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377380"/>
            <a:ext cx="2947499" cy="108000"/>
          </a:xfrm>
        </p:spPr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377380"/>
            <a:ext cx="144000" cy="108000"/>
          </a:xfrm>
        </p:spPr>
        <p:txBody>
          <a:bodyPr/>
          <a:lstStyle/>
          <a:p>
            <a:fld id="{14F1411D-0280-154F-AEAC-4C20B7AA46B2}" type="slidenum">
              <a:rPr lang="nl-NL" smtClean="0"/>
              <a:t>17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43562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4030980"/>
            <a:ext cx="880853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Windows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56870" y="3180926"/>
            <a:ext cx="1637054" cy="758614"/>
          </a:xfrm>
          <a:prstGeom prst="wedgeRectCallout">
            <a:avLst>
              <a:gd name="adj1" fmla="val 58397"/>
              <a:gd name="adj2" fmla="val 1151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data persistence – cookies, Local Storage, </a:t>
            </a:r>
            <a:r>
              <a:rPr lang="en-US" sz="1200" dirty="0" err="1"/>
              <a:t>IndexedDB</a:t>
            </a:r>
            <a:r>
              <a:rPr lang="en-US" sz="1200" dirty="0"/>
              <a:t>, </a:t>
            </a:r>
            <a:r>
              <a:rPr lang="en-US" sz="1200" dirty="0" err="1"/>
              <a:t>FIleSystem</a:t>
            </a:r>
            <a:r>
              <a:rPr lang="en-US" sz="1200" dirty="0"/>
              <a:t> API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2727436" y="4030980"/>
            <a:ext cx="88085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3873899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macOS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C9D6490-2C8E-6D91-B354-935AD18B19D3}"/>
              </a:ext>
            </a:extLst>
          </p:cNvPr>
          <p:cNvSpPr/>
          <p:nvPr/>
        </p:nvSpPr>
        <p:spPr>
          <a:xfrm>
            <a:off x="5088527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Android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F9B20D-1D1D-FD6D-5D6A-2217AA467FF3}"/>
              </a:ext>
            </a:extLst>
          </p:cNvPr>
          <p:cNvSpPr/>
          <p:nvPr/>
        </p:nvSpPr>
        <p:spPr>
          <a:xfrm>
            <a:off x="6303154" y="4030980"/>
            <a:ext cx="94901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iOS</a:t>
            </a:r>
          </a:p>
        </p:txBody>
      </p:sp>
      <p:sp>
        <p:nvSpPr>
          <p:cNvPr id="18" name="Speech Bubble: Rectangle 17">
            <a:extLst>
              <a:ext uri="{FF2B5EF4-FFF2-40B4-BE49-F238E27FC236}">
                <a16:creationId xmlns:a16="http://schemas.microsoft.com/office/drawing/2014/main" id="{0DD85A9F-5E66-28A4-C28A-FFFB1602ABBE}"/>
              </a:ext>
            </a:extLst>
          </p:cNvPr>
          <p:cNvSpPr/>
          <p:nvPr/>
        </p:nvSpPr>
        <p:spPr>
          <a:xfrm>
            <a:off x="77222" y="1936711"/>
            <a:ext cx="1778794" cy="1014346"/>
          </a:xfrm>
          <a:prstGeom prst="wedgeRectCallout">
            <a:avLst>
              <a:gd name="adj1" fmla="val 57462"/>
              <a:gd name="adj2" fmla="val 3031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network – http(s) 1.1/2/3, certificate </a:t>
            </a:r>
            <a:r>
              <a:rPr lang="en-US" sz="1200" dirty="0" err="1"/>
              <a:t>verfication</a:t>
            </a:r>
            <a:r>
              <a:rPr lang="en-US" sz="1200" dirty="0"/>
              <a:t>, SSE,CORS </a:t>
            </a:r>
            <a:r>
              <a:rPr lang="en-US" sz="1200" dirty="0" err="1"/>
              <a:t>WebSockets,WebRTC</a:t>
            </a:r>
            <a:r>
              <a:rPr lang="en-US" sz="1200" dirty="0"/>
              <a:t>, </a:t>
            </a:r>
            <a:r>
              <a:rPr lang="en-US" sz="1200" dirty="0" err="1"/>
              <a:t>BlueTooth</a:t>
            </a:r>
            <a:r>
              <a:rPr lang="en-US" sz="1200" dirty="0"/>
              <a:t>, NFC</a:t>
            </a:r>
          </a:p>
        </p:txBody>
      </p:sp>
      <p:sp>
        <p:nvSpPr>
          <p:cNvPr id="20" name="Speech Bubble: Rectangle 19">
            <a:extLst>
              <a:ext uri="{FF2B5EF4-FFF2-40B4-BE49-F238E27FC236}">
                <a16:creationId xmlns:a16="http://schemas.microsoft.com/office/drawing/2014/main" id="{294D8E07-9217-F385-EC43-F981823D27DB}"/>
              </a:ext>
            </a:extLst>
          </p:cNvPr>
          <p:cNvSpPr/>
          <p:nvPr/>
        </p:nvSpPr>
        <p:spPr>
          <a:xfrm>
            <a:off x="3977640" y="3280548"/>
            <a:ext cx="2700250" cy="658991"/>
          </a:xfrm>
          <a:prstGeom prst="wedgeRectCallout">
            <a:avLst>
              <a:gd name="adj1" fmla="val -73691"/>
              <a:gd name="adj2" fmla="val 440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parallel threads (main thread per tab, background threads for web workers, service workers</a:t>
            </a:r>
          </a:p>
        </p:txBody>
      </p:sp>
      <p:pic>
        <p:nvPicPr>
          <p:cNvPr id="3074" name="Picture 2" descr="Software Application Technical Support - Tech to Us">
            <a:extLst>
              <a:ext uri="{FF2B5EF4-FFF2-40B4-BE49-F238E27FC236}">
                <a16:creationId xmlns:a16="http://schemas.microsoft.com/office/drawing/2014/main" id="{EBE6306C-83D5-E428-6CA7-540918736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4868" y="-70207"/>
            <a:ext cx="3440430" cy="200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8EB9A69A-D191-3F7D-1BF5-684E13F00CC1}"/>
              </a:ext>
            </a:extLst>
          </p:cNvPr>
          <p:cNvSpPr/>
          <p:nvPr/>
        </p:nvSpPr>
        <p:spPr>
          <a:xfrm>
            <a:off x="1981200" y="791388"/>
            <a:ext cx="1197480" cy="596052"/>
          </a:xfrm>
          <a:prstGeom prst="wedgeRectCallout">
            <a:avLst>
              <a:gd name="adj1" fmla="val 62968"/>
              <a:gd name="adj2" fmla="val 857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HTML, SVG, images, video, audio, 3D</a:t>
            </a:r>
          </a:p>
        </p:txBody>
      </p:sp>
      <p:sp>
        <p:nvSpPr>
          <p:cNvPr id="22" name="Speech Bubble: Rectangle 21">
            <a:extLst>
              <a:ext uri="{FF2B5EF4-FFF2-40B4-BE49-F238E27FC236}">
                <a16:creationId xmlns:a16="http://schemas.microsoft.com/office/drawing/2014/main" id="{D473C34C-FB3F-63D4-72B8-13AF5B37C547}"/>
              </a:ext>
            </a:extLst>
          </p:cNvPr>
          <p:cNvSpPr/>
          <p:nvPr/>
        </p:nvSpPr>
        <p:spPr>
          <a:xfrm>
            <a:off x="185903" y="700560"/>
            <a:ext cx="1614097" cy="735060"/>
          </a:xfrm>
          <a:prstGeom prst="wedgeRectCallout">
            <a:avLst>
              <a:gd name="adj1" fmla="val 50575"/>
              <a:gd name="adj2" fmla="val 6828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user customizations, 3</a:t>
            </a:r>
            <a:r>
              <a:rPr lang="en-US" sz="1200" baseline="30000" dirty="0"/>
              <a:t>rd</a:t>
            </a:r>
            <a:r>
              <a:rPr lang="en-US" sz="1200" dirty="0"/>
              <a:t> party plugins, accessibility, history, dev tools</a:t>
            </a:r>
          </a:p>
        </p:txBody>
      </p:sp>
      <p:sp>
        <p:nvSpPr>
          <p:cNvPr id="23" name="Speech Bubble: Rectangle 22">
            <a:extLst>
              <a:ext uri="{FF2B5EF4-FFF2-40B4-BE49-F238E27FC236}">
                <a16:creationId xmlns:a16="http://schemas.microsoft.com/office/drawing/2014/main" id="{C16C1D46-B48E-1491-B4A1-3EBEFA698245}"/>
              </a:ext>
            </a:extLst>
          </p:cNvPr>
          <p:cNvSpPr/>
          <p:nvPr/>
        </p:nvSpPr>
        <p:spPr>
          <a:xfrm>
            <a:off x="6461971" y="933252"/>
            <a:ext cx="1661961" cy="454188"/>
          </a:xfrm>
          <a:prstGeom prst="wedgeRectCallout">
            <a:avLst>
              <a:gd name="adj1" fmla="val -35052"/>
              <a:gd name="adj2" fmla="val 11178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input from keyboard, mouse, touch</a:t>
            </a:r>
          </a:p>
        </p:txBody>
      </p:sp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A98F7B0A-1719-E47B-4BF4-F3CEAC7DFEB6}"/>
              </a:ext>
            </a:extLst>
          </p:cNvPr>
          <p:cNvSpPr/>
          <p:nvPr/>
        </p:nvSpPr>
        <p:spPr>
          <a:xfrm>
            <a:off x="7035517" y="1716690"/>
            <a:ext cx="1670168" cy="758613"/>
          </a:xfrm>
          <a:prstGeom prst="wedgeRectCallout">
            <a:avLst>
              <a:gd name="adj1" fmla="val -72046"/>
              <a:gd name="adj2" fmla="val 849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interface with camera, microphone, speaker, gamepad</a:t>
            </a:r>
          </a:p>
        </p:txBody>
      </p:sp>
      <p:sp>
        <p:nvSpPr>
          <p:cNvPr id="25" name="Speech Bubble: Rectangle 24">
            <a:extLst>
              <a:ext uri="{FF2B5EF4-FFF2-40B4-BE49-F238E27FC236}">
                <a16:creationId xmlns:a16="http://schemas.microsoft.com/office/drawing/2014/main" id="{96F8AE6D-E4F7-FF25-9FD2-273B5D3E4566}"/>
              </a:ext>
            </a:extLst>
          </p:cNvPr>
          <p:cNvSpPr/>
          <p:nvPr/>
        </p:nvSpPr>
        <p:spPr>
          <a:xfrm>
            <a:off x="7035517" y="2729806"/>
            <a:ext cx="2032830" cy="1209733"/>
          </a:xfrm>
          <a:prstGeom prst="wedgeRectCallout">
            <a:avLst>
              <a:gd name="adj1" fmla="val -63050"/>
              <a:gd name="adj2" fmla="val -733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interact with OS: </a:t>
            </a:r>
            <a:br>
              <a:rPr lang="en-US" sz="1200" dirty="0"/>
            </a:br>
            <a:r>
              <a:rPr lang="en-US" sz="1200" dirty="0"/>
              <a:t>file system, screen lock &amp;  brightness, desktop app, scheduling, notifications, clipboard, USB, Location, Device Sensors, share</a:t>
            </a:r>
          </a:p>
        </p:txBody>
      </p:sp>
      <p:pic>
        <p:nvPicPr>
          <p:cNvPr id="3076" name="Picture 4" descr="GitHub - alrra/browser-logos: 🗂 High resolution web browser logos">
            <a:extLst>
              <a:ext uri="{FF2B5EF4-FFF2-40B4-BE49-F238E27FC236}">
                <a16:creationId xmlns:a16="http://schemas.microsoft.com/office/drawing/2014/main" id="{F2C63F0C-47FE-D5E7-8ABA-0583369581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0784" y="1843321"/>
            <a:ext cx="3145916" cy="157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8053444-97C2-0363-3ABE-1C3D89293CB2}"/>
              </a:ext>
            </a:extLst>
          </p:cNvPr>
          <p:cNvSpPr/>
          <p:nvPr/>
        </p:nvSpPr>
        <p:spPr>
          <a:xfrm>
            <a:off x="1940762" y="1657122"/>
            <a:ext cx="1428569" cy="951508"/>
          </a:xfrm>
          <a:prstGeom prst="wedgeRectCallout">
            <a:avLst>
              <a:gd name="adj1" fmla="val -1148"/>
              <a:gd name="adj2" fmla="val 7727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200" dirty="0"/>
              <a:t>workload – run JavaScript, </a:t>
            </a:r>
            <a:r>
              <a:rPr lang="en-US" sz="1200" dirty="0" err="1"/>
              <a:t>WebAssembly</a:t>
            </a:r>
            <a:r>
              <a:rPr lang="en-US" sz="1200" dirty="0"/>
              <a:t>, (embedded Node, Python)</a:t>
            </a:r>
          </a:p>
        </p:txBody>
      </p:sp>
    </p:spTree>
    <p:extLst>
      <p:ext uri="{BB962C8B-B14F-4D97-AF65-F5344CB8AC3E}">
        <p14:creationId xmlns:p14="http://schemas.microsoft.com/office/powerpoint/2010/main" val="42842435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07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4" grpId="0" animBg="1"/>
      <p:bldP spid="2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18</a:t>
            </a:fld>
            <a:endParaRPr lang="nl-NL"/>
          </a:p>
        </p:txBody>
      </p:sp>
      <p:pic>
        <p:nvPicPr>
          <p:cNvPr id="3076" name="Picture 4" descr="Is tennis' 'Golden Era' of Big 3 coming to an end?">
            <a:extLst>
              <a:ext uri="{FF2B5EF4-FFF2-40B4-BE49-F238E27FC236}">
                <a16:creationId xmlns:a16="http://schemas.microsoft.com/office/drawing/2014/main" id="{02CA0B04-88D0-4F44-205E-55B84D93642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53" r="24210"/>
          <a:stretch/>
        </p:blipFill>
        <p:spPr bwMode="auto">
          <a:xfrm>
            <a:off x="3629831" y="621000"/>
            <a:ext cx="2676337" cy="4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D4EA1DB-65E1-04E3-3539-D6BFE85F7D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30" y="936000"/>
            <a:ext cx="295238" cy="8928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CDD9F6-B1E8-9ED8-C4D2-DDAB70F359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9830" y="1088400"/>
            <a:ext cx="147619" cy="892800"/>
          </a:xfrm>
          <a:prstGeom prst="rect">
            <a:avLst/>
          </a:prstGeom>
        </p:spPr>
      </p:pic>
      <p:pic>
        <p:nvPicPr>
          <p:cNvPr id="3078" name="Picture 6" descr="Angular vs React vs Vue ¿Qué framework front-end escoger? - jmaleman.dev">
            <a:extLst>
              <a:ext uri="{FF2B5EF4-FFF2-40B4-BE49-F238E27FC236}">
                <a16:creationId xmlns:a16="http://schemas.microsoft.com/office/drawing/2014/main" id="{C2DAFBA6-3418-76CE-0431-11129A4F09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8854" y="1828800"/>
            <a:ext cx="2801018" cy="1731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429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19</a:t>
            </a:fld>
            <a:endParaRPr lang="nl-NL"/>
          </a:p>
        </p:txBody>
      </p:sp>
      <p:pic>
        <p:nvPicPr>
          <p:cNvPr id="3076" name="Picture 4" descr="Is tennis' 'Golden Era' of Big 3 coming to an end?">
            <a:extLst>
              <a:ext uri="{FF2B5EF4-FFF2-40B4-BE49-F238E27FC236}">
                <a16:creationId xmlns:a16="http://schemas.microsoft.com/office/drawing/2014/main" id="{02CA0B04-88D0-4F44-205E-55B84D9364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0986" y="722250"/>
            <a:ext cx="7454028" cy="4207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59056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43CB5A5-235B-7834-FC91-C62D47936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Themes</a:t>
            </a:r>
          </a:p>
        </p:txBody>
      </p:sp>
      <p:pic>
        <p:nvPicPr>
          <p:cNvPr id="3" name="Snagit_SNGOUT2121">
            <a:extLst>
              <a:ext uri="{FF2B5EF4-FFF2-40B4-BE49-F238E27FC236}">
                <a16:creationId xmlns:a16="http://schemas.microsoft.com/office/drawing/2014/main" id="{1B68A28A-C19F-C3B8-8111-57E9A8A7C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8306" y="3587344"/>
            <a:ext cx="1808765" cy="1268156"/>
          </a:xfrm>
          <a:prstGeom prst="rect">
            <a:avLst/>
          </a:prstGeom>
        </p:spPr>
      </p:pic>
      <p:pic>
        <p:nvPicPr>
          <p:cNvPr id="7" name="Snagit_SNGOUT2125">
            <a:extLst>
              <a:ext uri="{FF2B5EF4-FFF2-40B4-BE49-F238E27FC236}">
                <a16:creationId xmlns:a16="http://schemas.microsoft.com/office/drawing/2014/main" id="{1B036C9B-4803-32BB-180C-30802E727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357" y="2209241"/>
            <a:ext cx="1483612" cy="1046771"/>
          </a:xfrm>
          <a:prstGeom prst="rect">
            <a:avLst/>
          </a:prstGeom>
        </p:spPr>
      </p:pic>
      <p:pic>
        <p:nvPicPr>
          <p:cNvPr id="9" name="Snagit_SNGOUT2128">
            <a:extLst>
              <a:ext uri="{FF2B5EF4-FFF2-40B4-BE49-F238E27FC236}">
                <a16:creationId xmlns:a16="http://schemas.microsoft.com/office/drawing/2014/main" id="{D4851A96-E15C-FA1B-C1A9-3FF26E7B5B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6146" y="677078"/>
            <a:ext cx="1683227" cy="1214362"/>
          </a:xfrm>
          <a:prstGeom prst="rect">
            <a:avLst/>
          </a:prstGeom>
        </p:spPr>
      </p:pic>
      <p:pic>
        <p:nvPicPr>
          <p:cNvPr id="13" name="Snagit_SNGOUT2151">
            <a:extLst>
              <a:ext uri="{FF2B5EF4-FFF2-40B4-BE49-F238E27FC236}">
                <a16:creationId xmlns:a16="http://schemas.microsoft.com/office/drawing/2014/main" id="{B484261E-4AA6-0BE2-FA97-5221D43DE3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2338" y="734149"/>
            <a:ext cx="5692942" cy="1342281"/>
          </a:xfrm>
          <a:prstGeom prst="rect">
            <a:avLst/>
          </a:prstGeom>
        </p:spPr>
      </p:pic>
      <p:pic>
        <p:nvPicPr>
          <p:cNvPr id="15" name="Snagit_SNGOUT2167">
            <a:extLst>
              <a:ext uri="{FF2B5EF4-FFF2-40B4-BE49-F238E27FC236}">
                <a16:creationId xmlns:a16="http://schemas.microsoft.com/office/drawing/2014/main" id="{651C67A0-9B09-F0AF-682C-5BC2016212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48809" y="2209241"/>
            <a:ext cx="5050564" cy="1184587"/>
          </a:xfrm>
          <a:prstGeom prst="rect">
            <a:avLst/>
          </a:prstGeom>
        </p:spPr>
      </p:pic>
      <p:pic>
        <p:nvPicPr>
          <p:cNvPr id="17" name="Snagit_SNGOUT2129">
            <a:extLst>
              <a:ext uri="{FF2B5EF4-FFF2-40B4-BE49-F238E27FC236}">
                <a16:creationId xmlns:a16="http://schemas.microsoft.com/office/drawing/2014/main" id="{BCCB4994-727A-BEBB-66F8-6759E54DCC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2338" y="3468238"/>
            <a:ext cx="5692942" cy="1317762"/>
          </a:xfrm>
          <a:prstGeom prst="rect">
            <a:avLst/>
          </a:prstGeom>
        </p:spPr>
      </p:pic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2F4AB5D-6B1C-9EA2-EB7A-E03963D17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3D32214-4C8C-C7C3-6B24-3EEB8F225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</a:t>
            </a:fld>
            <a:endParaRPr lang="nl-NL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2860E1-F659-EED4-2AA2-2F85D85EB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9965" y="2860158"/>
            <a:ext cx="2998648" cy="2283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2630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E20F7-3460-3CFB-0EC5-088F77B7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6180"/>
            <a:ext cx="9144000" cy="32416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67A66-9D28-37C8-4FA4-6A1F9B9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440" y="181820"/>
            <a:ext cx="2179989" cy="1219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701974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5C1D04-E091-D267-A036-E267CCAFDB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Big Three?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1DD49A-F263-1C91-7135-CC3513F887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6BDF79-0EDA-8A6F-2842-DE054EA7ED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DFE2C4-5F19-4EE6-1AE9-E3F968668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21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0FE20F7-3460-3CFB-0EC5-088F77B77C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549" y="3451805"/>
            <a:ext cx="3768695" cy="133605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5A67A66-9D28-37C8-4FA4-6A1F9B98B5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1586" y="181820"/>
            <a:ext cx="5728844" cy="32052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5676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1944-0DAF-75C7-EDE7-34A908B9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Microfrontends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3B86-DC84-9066-0C97-B2FFD492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37157" cy="3780000"/>
          </a:xfrm>
        </p:spPr>
        <p:txBody>
          <a:bodyPr/>
          <a:lstStyle/>
          <a:p>
            <a:r>
              <a:rPr lang="en-US" sz="1600" dirty="0"/>
              <a:t>Microservices architecture – single, centralized, monolith frontend?</a:t>
            </a: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br>
              <a:rPr lang="en-US" sz="1600" dirty="0"/>
            </a:br>
            <a:endParaRPr lang="en-US" sz="1600" dirty="0"/>
          </a:p>
          <a:p>
            <a:r>
              <a:rPr lang="en-US" sz="1600" dirty="0"/>
              <a:t>Combine different versions of &lt;FRAMEWORK&gt;  in a single user experience</a:t>
            </a:r>
          </a:p>
          <a:p>
            <a:pPr lvl="1"/>
            <a:r>
              <a:rPr lang="en-US" sz="1600" dirty="0"/>
              <a:t>upgrade part of the application – but not all of it</a:t>
            </a:r>
          </a:p>
          <a:p>
            <a:r>
              <a:rPr lang="en-US" sz="1600" dirty="0"/>
              <a:t>Combine different frameworks in a single user experience</a:t>
            </a:r>
          </a:p>
          <a:p>
            <a:pPr lvl="1"/>
            <a:r>
              <a:rPr lang="en-US" sz="1600" dirty="0"/>
              <a:t>build a new feature with a new frontend framework</a:t>
            </a:r>
          </a:p>
          <a:p>
            <a:endParaRPr lang="en-US" sz="16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5E57-6611-A509-27F3-018232CE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6D3E2-79F0-2DDC-8EAE-F9D92669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22</a:t>
            </a:fld>
            <a:endParaRPr lang="nl-NL"/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17E6EBAB-EE7B-F4D3-537E-81696BC130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7287" y="1418603"/>
            <a:ext cx="3910523" cy="190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81008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E71944-0DAF-75C7-EDE7-34A908B90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Microfrontends</a:t>
            </a:r>
            <a:r>
              <a:rPr lang="en-US" dirty="0"/>
              <a:t> are here: </a:t>
            </a:r>
            <a:r>
              <a:rPr lang="en-US" sz="1800" dirty="0"/>
              <a:t>Webpack Module Federation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173B86-DC84-9066-0C97-B2FFD492F3E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2" y="936000"/>
            <a:ext cx="7547697" cy="3780000"/>
          </a:xfrm>
        </p:spPr>
        <p:txBody>
          <a:bodyPr/>
          <a:lstStyle/>
          <a:p>
            <a:r>
              <a:rPr lang="en-US" sz="1600" dirty="0"/>
              <a:t>Webpack Module Federation</a:t>
            </a:r>
          </a:p>
          <a:p>
            <a:r>
              <a:rPr lang="en-US" sz="1600" dirty="0"/>
              <a:t>Runtime composition – each module is built and deployed and served separately</a:t>
            </a:r>
          </a:p>
          <a:p>
            <a:r>
              <a:rPr lang="en-US" sz="1600" dirty="0"/>
              <a:t>Shell application with routes to “modules”</a:t>
            </a:r>
          </a:p>
          <a:p>
            <a:r>
              <a:rPr lang="en-US" sz="1600" dirty="0"/>
              <a:t>Shared libraries (to prevent downloading more than is necessary)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E05E57-6611-A509-27F3-018232CE1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0A6D3E2-79F0-2DDC-8EAE-F9D926692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23</a:t>
            </a:fld>
            <a:endParaRPr lang="nl-NL"/>
          </a:p>
        </p:txBody>
      </p:sp>
      <p:pic>
        <p:nvPicPr>
          <p:cNvPr id="3074" name="Picture 2" descr="Let's Build Micro Frontends with NextJS and Module Federation! - DEV ...">
            <a:extLst>
              <a:ext uri="{FF2B5EF4-FFF2-40B4-BE49-F238E27FC236}">
                <a16:creationId xmlns:a16="http://schemas.microsoft.com/office/drawing/2014/main" id="{33350488-57D9-4A95-4C48-FFE1737736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7589" y="2571751"/>
            <a:ext cx="6396408" cy="214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365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D2704C-B773-EC62-5304-C274FA699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Big Topic – Performance as experienced by user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DF688-2607-A0C4-D7F5-8758F009E6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Time-to-interactive &amp; Responsiveness to User Action</a:t>
            </a:r>
          </a:p>
          <a:p>
            <a:r>
              <a:rPr lang="en-US" dirty="0"/>
              <a:t>Themes: load less, load later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compress, compile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load 3</a:t>
            </a:r>
            <a:r>
              <a:rPr lang="en-US" baseline="30000" dirty="0"/>
              <a:t>rd</a:t>
            </a:r>
            <a:r>
              <a:rPr lang="en-US" dirty="0"/>
              <a:t> party dependencies asynchronously - </a:t>
            </a:r>
            <a:r>
              <a:rPr lang="en-US" dirty="0" err="1"/>
              <a:t>Partytown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load through ES Modules (</a:t>
            </a:r>
            <a:r>
              <a:rPr lang="en-US" dirty="0" err="1"/>
              <a:t>i</a:t>
            </a:r>
            <a:r>
              <a:rPr lang="en-US" dirty="0"/>
              <a:t>/o fully bundled applications)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server side rendering – React Server Components, Astro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lazy loading (on demand hydration) - </a:t>
            </a:r>
            <a:r>
              <a:rPr lang="en-US" dirty="0" err="1"/>
              <a:t>Qwik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D4E4B3C-1E87-E0F8-0C60-0971ABA288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C423BD-1635-F161-152F-BB4CFCE541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A35D8B6-8C13-8292-64FC-3B3FE9A91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540" y="3882226"/>
            <a:ext cx="2208330" cy="68458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3504B5-76CE-73DD-E767-FB8189FC49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9816" y="2203389"/>
            <a:ext cx="2947500" cy="42823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3EB32B61-0652-C990-EB77-9AE8B222B9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917" y="2794521"/>
            <a:ext cx="1359694" cy="55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338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C1979A-9782-82B1-DEFD-50D9C452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Builder.io – Visual CMS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B8A209-F6E5-0546-DD15-6E6A2385E9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From creators of AngularJS, Ionic, Stencil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Also: Mitosis</a:t>
            </a:r>
          </a:p>
          <a:p>
            <a:pPr lvl="1"/>
            <a:r>
              <a:rPr lang="en-US" dirty="0"/>
              <a:t>Compile Components from JSX to</a:t>
            </a:r>
            <a:br>
              <a:rPr lang="en-US" dirty="0"/>
            </a:br>
            <a:r>
              <a:rPr lang="en-US" dirty="0"/>
              <a:t>other frameworks </a:t>
            </a:r>
            <a:br>
              <a:rPr lang="en-US" dirty="0"/>
            </a:br>
            <a:r>
              <a:rPr lang="en-US" dirty="0"/>
              <a:t>(React Native, Angular, Svelte, Solid)</a:t>
            </a:r>
          </a:p>
          <a:p>
            <a:pPr lvl="1"/>
            <a:r>
              <a:rPr lang="en-US" dirty="0"/>
              <a:t>edit components visually in Builder.io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81D43-2AD9-C787-B9BA-527E1FAB0B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713DC9-7978-DF1A-7E16-679985E556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25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CC19DE65-F4C6-7619-12D2-4B60A07D5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6182" y="540000"/>
            <a:ext cx="3333750" cy="4219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2A7A2AA-4D7D-EC87-8D34-976009D9B1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9644" y="1240373"/>
            <a:ext cx="3984992" cy="191810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67312A5-8920-76BE-B634-1340C5FDD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6037" y="3402899"/>
            <a:ext cx="1009008" cy="309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044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16655-2BBC-2792-67C4-A2FFEF360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WebWorker</a:t>
            </a:r>
            <a:r>
              <a:rPr lang="en-US" dirty="0"/>
              <a:t> and </a:t>
            </a:r>
            <a:r>
              <a:rPr lang="en-US" dirty="0" err="1"/>
              <a:t>ServiceWorker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67275A-51FD-06F8-CA27-4B1C5AEC97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Browser JavaScript Main thread</a:t>
            </a:r>
          </a:p>
          <a:p>
            <a:r>
              <a:rPr lang="en-US" dirty="0"/>
              <a:t>Background threads: </a:t>
            </a:r>
            <a:r>
              <a:rPr lang="en-US" dirty="0" err="1"/>
              <a:t>WebWorker</a:t>
            </a:r>
            <a:r>
              <a:rPr lang="en-US" dirty="0"/>
              <a:t> (and </a:t>
            </a:r>
            <a:r>
              <a:rPr lang="en-US" dirty="0" err="1"/>
              <a:t>ServiceWorker</a:t>
            </a:r>
            <a:r>
              <a:rPr lang="en-US" dirty="0"/>
              <a:t>)</a:t>
            </a:r>
          </a:p>
          <a:p>
            <a:pPr lvl="1"/>
            <a:r>
              <a:rPr lang="en-US" dirty="0"/>
              <a:t>limitations for example in accessing the DOM</a:t>
            </a:r>
          </a:p>
          <a:p>
            <a:pPr lvl="1"/>
            <a:r>
              <a:rPr lang="en-US" dirty="0"/>
              <a:t>can be made to perform work no behalf of but not blocking main thread</a:t>
            </a:r>
          </a:p>
          <a:p>
            <a:r>
              <a:rPr lang="en-US" sz="1400" dirty="0" err="1"/>
              <a:t>ComLink</a:t>
            </a:r>
            <a:r>
              <a:rPr lang="en-US" sz="1400" dirty="0"/>
              <a:t> – easy interaction between main thread and </a:t>
            </a:r>
            <a:r>
              <a:rPr lang="en-US" sz="1400" dirty="0" err="1"/>
              <a:t>WebWorkers</a:t>
            </a:r>
            <a:endParaRPr lang="en-US" sz="1400" dirty="0"/>
          </a:p>
          <a:p>
            <a:r>
              <a:rPr lang="en-US" sz="1400" dirty="0" err="1"/>
              <a:t>Partytown</a:t>
            </a:r>
            <a:r>
              <a:rPr lang="en-US" sz="1400" dirty="0"/>
              <a:t> – “control 3rd party library loading inside </a:t>
            </a:r>
            <a:r>
              <a:rPr lang="en-US" sz="1400" dirty="0" err="1"/>
              <a:t>WebWorker</a:t>
            </a:r>
            <a:r>
              <a:rPr lang="en-US" sz="1400" dirty="0"/>
              <a:t>”</a:t>
            </a:r>
          </a:p>
          <a:p>
            <a:r>
              <a:rPr lang="en-US" sz="1400" i="1" dirty="0"/>
              <a:t>Proxy API</a:t>
            </a:r>
            <a:r>
              <a:rPr lang="en-US" sz="1400" dirty="0"/>
              <a:t> in browsers: wrap/replace any JavaScript object</a:t>
            </a:r>
            <a:br>
              <a:rPr lang="en-US" sz="1400" dirty="0"/>
            </a:br>
            <a:endParaRPr lang="en-US" sz="1400" dirty="0"/>
          </a:p>
          <a:p>
            <a:r>
              <a:rPr lang="en-US" sz="1400" dirty="0"/>
              <a:t>Off Line usage of Web Application – Service Worker </a:t>
            </a:r>
          </a:p>
          <a:p>
            <a:pPr lvl="1"/>
            <a:r>
              <a:rPr lang="en-US" sz="1400" dirty="0" err="1"/>
              <a:t>npm</a:t>
            </a:r>
            <a:r>
              <a:rPr lang="en-US" sz="1400" dirty="0"/>
              <a:t> Workbox module</a:t>
            </a:r>
            <a:br>
              <a:rPr lang="en-US" sz="1400" dirty="0"/>
            </a:br>
            <a:endParaRPr lang="en-US" sz="1400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F92622-A852-940B-7FBD-A6A6EE898F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7DE731-D5A6-C6B8-BA49-589DF046B5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26</a:t>
            </a:fld>
            <a:endParaRPr lang="nl-NL"/>
          </a:p>
        </p:txBody>
      </p:sp>
      <p:pic>
        <p:nvPicPr>
          <p:cNvPr id="6146" name="Picture 2" descr="Without Partytown and With Partytown: Your code and third-party code compete for main thread resources">
            <a:extLst>
              <a:ext uri="{FF2B5EF4-FFF2-40B4-BE49-F238E27FC236}">
                <a16:creationId xmlns:a16="http://schemas.microsoft.com/office/drawing/2014/main" id="{B1E2D7F4-D236-BB97-3DAC-B7AF7BA1CD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8950" y="2767184"/>
            <a:ext cx="3393020" cy="19484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7795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B19C02-3A73-D295-D67C-CEA24E7C3F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 Capabilities – Project Fugu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6786D-8A37-A448-5F72-A645A09DF6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cross-company effort with the objective of making it </a:t>
            </a:r>
            <a:r>
              <a:rPr lang="en-US" i="1" dirty="0"/>
              <a:t>possible for web apps</a:t>
            </a:r>
            <a:r>
              <a:rPr lang="en-US" dirty="0"/>
              <a:t> </a:t>
            </a:r>
            <a:r>
              <a:rPr lang="en-US" u="sng" dirty="0"/>
              <a:t>to do anything iOS, Android, or desktop apps can</a:t>
            </a:r>
            <a:r>
              <a:rPr lang="en-US" dirty="0"/>
              <a:t>, by exposing the capabilities of these platforms to the web platform, </a:t>
            </a:r>
            <a:br>
              <a:rPr lang="en-US" dirty="0"/>
            </a:br>
            <a:r>
              <a:rPr lang="en-US" dirty="0"/>
              <a:t>while maintaining user security, privacy, trust, </a:t>
            </a:r>
            <a:br>
              <a:rPr lang="en-US" dirty="0"/>
            </a:br>
            <a:r>
              <a:rPr lang="en-US" dirty="0"/>
              <a:t>and other core tenets of the web.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A0D702-EE9E-A070-1DAA-84B43ADD2E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F1B080-D80E-00CC-ECA3-3E0CF87732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A4D399-835C-063E-D55C-32975C37B2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1519" y="-54201"/>
            <a:ext cx="1032349" cy="10323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55459CA2-5D89-7AEF-D8B7-747FDE4CB5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8683" y="1538243"/>
            <a:ext cx="3738986" cy="33172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9069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WebRTC Video &amp; Data Streaming | Signal Processing, Modeling, &amp; Simulation">
            <a:extLst>
              <a:ext uri="{FF2B5EF4-FFF2-40B4-BE49-F238E27FC236}">
                <a16:creationId xmlns:a16="http://schemas.microsoft.com/office/drawing/2014/main" id="{7F81CFA8-4892-B214-E81B-53DDA2EF9B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520" y="2777383"/>
            <a:ext cx="4130479" cy="1931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1269596-11D9-85E0-1F2A-2A27D028DF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WebRTC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99E389-1CD7-51A9-47D5-B7777183C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0544DF-8C67-9E8A-EE1E-AFCADBBD15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28</a:t>
            </a:fld>
            <a:endParaRPr lang="nl-NL"/>
          </a:p>
        </p:txBody>
      </p:sp>
      <p:sp>
        <p:nvSpPr>
          <p:cNvPr id="6" name="AutoShape 2" descr="WebRTC">
            <a:extLst>
              <a:ext uri="{FF2B5EF4-FFF2-40B4-BE49-F238E27FC236}">
                <a16:creationId xmlns:a16="http://schemas.microsoft.com/office/drawing/2014/main" id="{E973981C-3FB7-AD5F-D7C4-503EF21B5312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en-US" dirty="0"/>
              <a:t>RTC = Real Time Communication</a:t>
            </a:r>
          </a:p>
          <a:p>
            <a:r>
              <a:rPr lang="en-US" dirty="0"/>
              <a:t>Supported in all major browsers and</a:t>
            </a:r>
            <a:br>
              <a:rPr lang="en-US" dirty="0"/>
            </a:br>
            <a:r>
              <a:rPr lang="en-US" dirty="0"/>
              <a:t>evolved by </a:t>
            </a:r>
            <a:r>
              <a:rPr lang="en-US" b="0" i="0" dirty="0">
                <a:solidFill>
                  <a:srgbClr val="5F6368"/>
                </a:solidFill>
                <a:effectLst/>
                <a:latin typeface="Roboto" panose="02000000000000000000" pitchFamily="2" charset="0"/>
              </a:rPr>
              <a:t>Apple, Google, Microsoft and Mozilla, amongst others</a:t>
            </a: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Browsers are peers in peer-to-peer streaming communication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video – camera, screensharing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audio – microphone, speaker</a:t>
            </a:r>
          </a:p>
          <a:p>
            <a:pPr lvl="1"/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transmit text or files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Note: WebRTC allows interaction 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between different browser tabs 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or different local browsers</a:t>
            </a:r>
            <a:b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</a:br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r>
              <a:rPr lang="en-US" dirty="0">
                <a:solidFill>
                  <a:srgbClr val="5F6368"/>
                </a:solidFill>
                <a:latin typeface="Roboto" panose="02000000000000000000" pitchFamily="2" charset="0"/>
              </a:rPr>
              <a:t>Also: local video recording and replaying</a:t>
            </a:r>
          </a:p>
          <a:p>
            <a:endParaRPr lang="en-US" dirty="0">
              <a:solidFill>
                <a:srgbClr val="5F6368"/>
              </a:solidFill>
              <a:latin typeface="Roboto" panose="02000000000000000000" pitchFamily="2" charset="0"/>
            </a:endParaRPr>
          </a:p>
          <a:p>
            <a:pPr lvl="1"/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DF3F5AE-FFB4-D07F-5A61-F3708F8796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9481" y="675187"/>
            <a:ext cx="2857500" cy="80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100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26DC0-FD1D-3B9D-5072-8D8F27AF4E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StackBlitz</a:t>
            </a:r>
            <a:r>
              <a:rPr lang="en-US" dirty="0"/>
              <a:t>:</a:t>
            </a:r>
            <a:br>
              <a:rPr lang="en-US" dirty="0"/>
            </a:br>
            <a:r>
              <a:rPr lang="en-US" dirty="0"/>
              <a:t>Instant Browser Based Development Environments</a:t>
            </a:r>
          </a:p>
        </p:txBody>
      </p:sp>
      <p:pic>
        <p:nvPicPr>
          <p:cNvPr id="9" name="Snagit_SNGOUT2124">
            <a:extLst>
              <a:ext uri="{FF2B5EF4-FFF2-40B4-BE49-F238E27FC236}">
                <a16:creationId xmlns:a16="http://schemas.microsoft.com/office/drawing/2014/main" id="{79038D4A-CCE8-07B8-7E24-2DE933FD26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949" y="840741"/>
            <a:ext cx="6030229" cy="169685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0E9F5BD-8F8B-B58C-6DD7-9A7221372D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1FFFF9-8D66-11F1-4C86-C50E0A6877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29</a:t>
            </a:fld>
            <a:endParaRPr lang="nl-NL"/>
          </a:p>
        </p:txBody>
      </p:sp>
      <p:pic>
        <p:nvPicPr>
          <p:cNvPr id="11" name="Snagit_SNGOUT2126">
            <a:extLst>
              <a:ext uri="{FF2B5EF4-FFF2-40B4-BE49-F238E27FC236}">
                <a16:creationId xmlns:a16="http://schemas.microsoft.com/office/drawing/2014/main" id="{0ED7F513-3927-3F2D-061E-E713C47EB1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0195" y="2441404"/>
            <a:ext cx="6567086" cy="893974"/>
          </a:xfrm>
          <a:prstGeom prst="rect">
            <a:avLst/>
          </a:prstGeom>
        </p:spPr>
      </p:pic>
      <p:pic>
        <p:nvPicPr>
          <p:cNvPr id="13" name="Snagit_SNGOUT2128">
            <a:extLst>
              <a:ext uri="{FF2B5EF4-FFF2-40B4-BE49-F238E27FC236}">
                <a16:creationId xmlns:a16="http://schemas.microsoft.com/office/drawing/2014/main" id="{DA698EFF-7DB1-67C1-5574-8FEFB53680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27" y="3162635"/>
            <a:ext cx="7400658" cy="1075548"/>
          </a:xfrm>
          <a:prstGeom prst="rect">
            <a:avLst/>
          </a:prstGeom>
        </p:spPr>
      </p:pic>
      <p:pic>
        <p:nvPicPr>
          <p:cNvPr id="15" name="Snagit_SNGOUT2131">
            <a:extLst>
              <a:ext uri="{FF2B5EF4-FFF2-40B4-BE49-F238E27FC236}">
                <a16:creationId xmlns:a16="http://schemas.microsoft.com/office/drawing/2014/main" id="{E83EBBB0-8BA8-971B-531F-CAAA7762CE8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0649" y="4014544"/>
            <a:ext cx="6356624" cy="919847"/>
          </a:xfrm>
          <a:prstGeom prst="rect">
            <a:avLst/>
          </a:prstGeom>
        </p:spPr>
      </p:pic>
      <p:pic>
        <p:nvPicPr>
          <p:cNvPr id="6146" name="Picture 2" descr="StackBlitz">
            <a:extLst>
              <a:ext uri="{FF2B5EF4-FFF2-40B4-BE49-F238E27FC236}">
                <a16:creationId xmlns:a16="http://schemas.microsoft.com/office/drawing/2014/main" id="{F340B834-6A10-4D2C-4702-9BCDBCF63D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7" y="103023"/>
            <a:ext cx="2591086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1580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03BD-FFCF-3AA7-9282-5C21E4AD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Reassurance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AC7F-D8DB-4488-C418-EB345C8D0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All sessions can be watched on demand:</a:t>
            </a:r>
            <a:br>
              <a:rPr lang="en-US" dirty="0"/>
            </a:br>
            <a:endParaRPr lang="en-US" dirty="0"/>
          </a:p>
          <a:p>
            <a:pPr marL="0" indent="0">
              <a:spcAft>
                <a:spcPts val="600"/>
              </a:spcAft>
              <a:buNone/>
            </a:pPr>
            <a:r>
              <a:rPr lang="en-US" dirty="0"/>
              <a:t>www.youtube.com/playlist?list=PLRsbF2sD7JVolUH45EkGXsT-3spU7cqnS</a:t>
            </a: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3CFAC-8168-2999-9828-BE3E7B86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D5E05-D5CD-1971-D3A8-8637D577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1E698F7-85C5-B725-5CD9-E70354BCBA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4000" y="1068751"/>
            <a:ext cx="4500000" cy="2992500"/>
          </a:xfrm>
          <a:prstGeom prst="rect">
            <a:avLst/>
          </a:prstGeom>
          <a:noFill/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31D4004-140F-5485-1D98-293AFE9A46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842" y="2251810"/>
            <a:ext cx="1638095" cy="16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85796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EFF1C-5838-9560-CD99-CC9121527C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StackBlitz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8E0D8B-99BD-C003-0239-355C2BB665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Built on </a:t>
            </a:r>
            <a:r>
              <a:rPr lang="en-US" dirty="0" err="1"/>
              <a:t>WebContainers</a:t>
            </a:r>
            <a:r>
              <a:rPr lang="en-US" dirty="0"/>
              <a:t> (</a:t>
            </a:r>
            <a:r>
              <a:rPr lang="en-US" dirty="0" err="1"/>
              <a:t>WebAssembly</a:t>
            </a:r>
            <a:r>
              <a:rPr lang="en-US" dirty="0"/>
              <a:t> based Node in the browser)</a:t>
            </a:r>
          </a:p>
          <a:p>
            <a:r>
              <a:rPr lang="en-US" dirty="0"/>
              <a:t>Use cases:</a:t>
            </a:r>
          </a:p>
          <a:p>
            <a:pPr lvl="1"/>
            <a:r>
              <a:rPr lang="en-US" dirty="0"/>
              <a:t>Tutorial</a:t>
            </a:r>
          </a:p>
          <a:p>
            <a:pPr lvl="1"/>
            <a:r>
              <a:rPr lang="en-US" dirty="0"/>
              <a:t>Bug Reproduction</a:t>
            </a:r>
          </a:p>
          <a:p>
            <a:pPr lvl="1"/>
            <a:r>
              <a:rPr lang="en-US" dirty="0"/>
              <a:t>Quick Demo</a:t>
            </a:r>
          </a:p>
          <a:p>
            <a:pPr lvl="1"/>
            <a:r>
              <a:rPr lang="en-US" dirty="0"/>
              <a:t>Rapid Prototyping</a:t>
            </a:r>
          </a:p>
          <a:p>
            <a:pPr lvl="1"/>
            <a:r>
              <a:rPr lang="en-US" dirty="0"/>
              <a:t>Playground, Try Out Stuff</a:t>
            </a:r>
          </a:p>
          <a:p>
            <a:pPr lvl="1"/>
            <a:r>
              <a:rPr lang="en-US" dirty="0"/>
              <a:t>(interactive) Documentation</a:t>
            </a:r>
            <a:br>
              <a:rPr lang="en-US" dirty="0"/>
            </a:br>
            <a:endParaRPr lang="en-US" dirty="0"/>
          </a:p>
          <a:p>
            <a:r>
              <a:rPr lang="en-US" dirty="0"/>
              <a:t>Run:</a:t>
            </a:r>
          </a:p>
          <a:p>
            <a:pPr lvl="1"/>
            <a:r>
              <a:rPr lang="en-US" dirty="0"/>
              <a:t>Load Project from local file system</a:t>
            </a:r>
          </a:p>
          <a:p>
            <a:pPr lvl="1"/>
            <a:r>
              <a:rPr lang="en-US" dirty="0"/>
              <a:t>Open repo from GitHub </a:t>
            </a:r>
          </a:p>
          <a:p>
            <a:pPr lvl="1"/>
            <a:r>
              <a:rPr lang="en-US" dirty="0"/>
              <a:t>Create project through NPM SDK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8B9551-A55C-5FFC-62CE-D3363D00DB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125A3D-FD74-4902-68C7-04119DD1CF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30</a:t>
            </a:fld>
            <a:endParaRPr lang="nl-NL"/>
          </a:p>
        </p:txBody>
      </p:sp>
      <p:pic>
        <p:nvPicPr>
          <p:cNvPr id="5122" name="Picture 2" descr="Overview of the StackBlitz IDE user interface elements">
            <a:extLst>
              <a:ext uri="{FF2B5EF4-FFF2-40B4-BE49-F238E27FC236}">
                <a16:creationId xmlns:a16="http://schemas.microsoft.com/office/drawing/2014/main" id="{4106FD0F-9120-6DA2-66D2-6F9619339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3432" y="1948440"/>
            <a:ext cx="4806106" cy="284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2A8DD8-CE9E-5BE2-D180-288EBC70FDA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5499" y="1737561"/>
            <a:ext cx="1076190" cy="352381"/>
          </a:xfrm>
          <a:prstGeom prst="rect">
            <a:avLst/>
          </a:prstGeom>
        </p:spPr>
      </p:pic>
      <p:pic>
        <p:nvPicPr>
          <p:cNvPr id="7" name="Picture 2" descr="StackBlitz">
            <a:extLst>
              <a:ext uri="{FF2B5EF4-FFF2-40B4-BE49-F238E27FC236}">
                <a16:creationId xmlns:a16="http://schemas.microsoft.com/office/drawing/2014/main" id="{FD56AC9C-61A1-8ADE-A140-1902AF97E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7" y="103023"/>
            <a:ext cx="2591086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10498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4BF6FD8C-5D3D-FFBA-E1E8-87C90DFA89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29874"/>
            <a:ext cx="9144000" cy="35759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B3B966-1372-7534-EC42-57BB2FE4C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1BFE76E-1A74-4584-2207-98BA4A6EE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DD1DF0E-8B49-FAED-096C-31E84F52D6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31</a:t>
            </a:fld>
            <a:endParaRPr lang="nl-NL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550D16F-48ED-B5C0-B356-BAD492AFE7B6}"/>
              </a:ext>
            </a:extLst>
          </p:cNvPr>
          <p:cNvSpPr txBox="1"/>
          <p:nvPr/>
        </p:nvSpPr>
        <p:spPr>
          <a:xfrm>
            <a:off x="105878" y="4778118"/>
            <a:ext cx="3040897" cy="33855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100" i="1" dirty="0"/>
              <a:t>stackblitz.com/edit/</a:t>
            </a:r>
            <a:r>
              <a:rPr lang="en-US" sz="1100" i="1" dirty="0" err="1"/>
              <a:t>react-ts-xawnum?file</a:t>
            </a:r>
            <a:r>
              <a:rPr lang="en-US" sz="1100" i="1" dirty="0"/>
              <a:t>=</a:t>
            </a:r>
            <a:r>
              <a:rPr lang="en-US" sz="1100" i="1" dirty="0" err="1"/>
              <a:t>App.tsx</a:t>
            </a:r>
            <a:endParaRPr lang="en-US" sz="1100" i="1" dirty="0"/>
          </a:p>
          <a:p>
            <a:endParaRPr lang="en-US" sz="1100" i="1" dirty="0" err="1"/>
          </a:p>
        </p:txBody>
      </p:sp>
      <p:pic>
        <p:nvPicPr>
          <p:cNvPr id="11" name="Picture 2" descr="StackBlitz">
            <a:extLst>
              <a:ext uri="{FF2B5EF4-FFF2-40B4-BE49-F238E27FC236}">
                <a16:creationId xmlns:a16="http://schemas.microsoft.com/office/drawing/2014/main" id="{4EA5BA96-D46E-AF3D-01C8-39309F9A6C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6187" y="103023"/>
            <a:ext cx="2591086" cy="623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A0BF64E-EA79-7DA1-7E21-E884576ACC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25760" y="2976788"/>
            <a:ext cx="1852344" cy="1878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983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D94A-AC1F-6790-220B-304F35BD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0F96-F5D5-525F-D6A6-1132CA7DE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ACC8-09E1-CA07-6E9D-E90DF0AE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93D9E-849E-A51E-C7EE-1E42D283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20564-2F96-AED4-6A7A-E647313CF8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0664" t="53979" b="1852"/>
          <a:stretch/>
        </p:blipFill>
        <p:spPr>
          <a:xfrm>
            <a:off x="2194560" y="31500"/>
            <a:ext cx="5000999" cy="4906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89521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3AF1-9848-E490-D36D-5DCC650D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8C36-EEA6-8EFE-79B2-6EBAE2B16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B611E-ABEB-7028-BFB3-7314A7E7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469D2-D654-B84D-B59A-0E1C3BD8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011E5-09DA-759B-EE5D-F34EA84B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6510"/>
          <a:stretch/>
        </p:blipFill>
        <p:spPr>
          <a:xfrm>
            <a:off x="0" y="792000"/>
            <a:ext cx="9144000" cy="371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6862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5BD94A-AC1F-6790-220B-304F35BDA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BB0F96-F5D5-525F-D6A6-1132CA7DEA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8FACC8-09E1-CA07-6E9D-E90DF0AE59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593D9E-849E-A51E-C7EE-1E42D2831E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4820564-2F96-AED4-6A7A-E647313CF8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80528" y="-2222"/>
            <a:ext cx="4515031" cy="49477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ADF30FB-5FC0-9FD4-920B-51F5E82AC41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473" b="89938"/>
          <a:stretch/>
        </p:blipFill>
        <p:spPr>
          <a:xfrm>
            <a:off x="168220" y="528154"/>
            <a:ext cx="4403780" cy="81569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24355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D0E1-4BA4-9FF9-AC29-9BBAEDCC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3641A-3E65-C3DF-393E-C40FA2A0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09370-A098-B02D-5666-F139F9F9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973E7-65EB-0439-599C-AB5C0B30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48109-7A2E-5897-3D76-1CEBE6C801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34" r="20930"/>
          <a:stretch/>
        </p:blipFill>
        <p:spPr>
          <a:xfrm>
            <a:off x="1982624" y="8546"/>
            <a:ext cx="517020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395636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CD0E1-4BA4-9FF9-AC29-9BBAEDCCD2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23641A-3E65-C3DF-393E-C40FA2A067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0209370-A098-B02D-5666-F139F9F9A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3F973E7-65EB-0439-599C-AB5C0B30B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3A48109-7A2E-5897-3D76-1CEBE6C80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985" y="8546"/>
            <a:ext cx="8878029" cy="5143500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7B64755-8A47-1CEF-2146-57A02C3E9AA1}"/>
              </a:ext>
            </a:extLst>
          </p:cNvPr>
          <p:cNvSpPr/>
          <p:nvPr/>
        </p:nvSpPr>
        <p:spPr>
          <a:xfrm>
            <a:off x="205099" y="1110953"/>
            <a:ext cx="1076770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462C1FE-420F-2254-5BCF-EC08AB49461C}"/>
              </a:ext>
            </a:extLst>
          </p:cNvPr>
          <p:cNvSpPr/>
          <p:nvPr/>
        </p:nvSpPr>
        <p:spPr>
          <a:xfrm>
            <a:off x="205099" y="3131499"/>
            <a:ext cx="1324598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991B86A0-B4BC-AABC-DB50-21353B3187D4}"/>
              </a:ext>
            </a:extLst>
          </p:cNvPr>
          <p:cNvSpPr/>
          <p:nvPr/>
        </p:nvSpPr>
        <p:spPr>
          <a:xfrm>
            <a:off x="7335452" y="3131498"/>
            <a:ext cx="1641378" cy="1671237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6A529B4E-5728-DBAC-EADB-A8614962EE60}"/>
              </a:ext>
            </a:extLst>
          </p:cNvPr>
          <p:cNvSpPr/>
          <p:nvPr/>
        </p:nvSpPr>
        <p:spPr>
          <a:xfrm>
            <a:off x="7231243" y="1110951"/>
            <a:ext cx="1374372" cy="333286"/>
          </a:xfrm>
          <a:prstGeom prst="roundRect">
            <a:avLst/>
          </a:prstGeom>
          <a:noFill/>
          <a:ln w="19050">
            <a:solidFill>
              <a:schemeClr val="tx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6827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  <p:bldP spid="8" grpId="0" animBg="1"/>
      <p:bldP spid="9" grpId="0" animBg="1"/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C1FE-64E0-C8AE-396C-54D8FA28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0CAA-3D53-300D-A461-AB8B5754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LLM (large language model) Transformers</a:t>
            </a:r>
          </a:p>
          <a:p>
            <a:pPr lvl="1"/>
            <a:r>
              <a:rPr lang="en-US" dirty="0"/>
              <a:t>Models trained on Billions of records </a:t>
            </a:r>
            <a:br>
              <a:rPr lang="en-US" dirty="0"/>
            </a:br>
            <a:r>
              <a:rPr lang="en-US" dirty="0"/>
              <a:t>(Wikipedia, Books, Reddit, …)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Can write text, assemble music, </a:t>
            </a:r>
            <a:br>
              <a:rPr lang="en-US" dirty="0"/>
            </a:br>
            <a:r>
              <a:rPr lang="en-US" dirty="0"/>
              <a:t>generate images and videos</a:t>
            </a:r>
          </a:p>
          <a:p>
            <a:pPr lvl="1"/>
            <a:r>
              <a:rPr lang="en-US" dirty="0" err="1"/>
              <a:t>StableDiffusion</a:t>
            </a:r>
            <a:r>
              <a:rPr lang="en-US" dirty="0"/>
              <a:t> 100% open source, </a:t>
            </a:r>
            <a:r>
              <a:rPr lang="en-US" dirty="0" err="1"/>
              <a:t>september</a:t>
            </a:r>
            <a:r>
              <a:rPr lang="en-US" dirty="0"/>
              <a:t> 2022</a:t>
            </a:r>
            <a:br>
              <a:rPr lang="en-US" dirty="0"/>
            </a:br>
            <a:r>
              <a:rPr lang="en-US" dirty="0" err="1"/>
              <a:t>Keras</a:t>
            </a:r>
            <a:r>
              <a:rPr lang="en-US" dirty="0"/>
              <a:t> CV (Python library)</a:t>
            </a:r>
          </a:p>
          <a:p>
            <a:pPr lvl="2"/>
            <a:r>
              <a:rPr lang="en-US" dirty="0"/>
              <a:t>inpainting, </a:t>
            </a:r>
            <a:r>
              <a:rPr lang="en-US" dirty="0" err="1"/>
              <a:t>outpainting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latent walk: move from image A to image B</a:t>
            </a:r>
          </a:p>
          <a:p>
            <a:pPr lvl="2"/>
            <a:r>
              <a:rPr lang="en-US" dirty="0"/>
              <a:t>add your own terminology </a:t>
            </a:r>
            <a:br>
              <a:rPr lang="en-US" dirty="0"/>
            </a:br>
            <a:r>
              <a:rPr lang="en-US" dirty="0"/>
              <a:t>with associated images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6BC14-E521-498E-1636-0A9FBE57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22AEC-08A8-9C32-781D-7DEB6A25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37</a:t>
            </a:fld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627CCB5E-68D2-140D-08B1-7F756D407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9827" y="153342"/>
            <a:ext cx="3765829" cy="21182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Panda to Plane">
            <a:extLst>
              <a:ext uri="{FF2B5EF4-FFF2-40B4-BE49-F238E27FC236}">
                <a16:creationId xmlns:a16="http://schemas.microsoft.com/office/drawing/2014/main" id="{0B05BB5B-15F0-1D1B-7743-30DBE7B163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597" y="2421600"/>
            <a:ext cx="2438400" cy="2438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922249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70FA5-FF4B-0FED-0A9F-78F530DA1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C3F8F0-E6DC-6582-4C2A-59F117AD3C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616DA9-B2FC-2D02-8662-9D7C9CEA11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683DDF4-E438-4112-A2EF-6419215E9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38</a:t>
            </a:fld>
            <a:endParaRPr lang="nl-NL"/>
          </a:p>
        </p:txBody>
      </p:sp>
      <p:pic>
        <p:nvPicPr>
          <p:cNvPr id="5122" name="Picture 2" descr="Eiffel tower walk gif">
            <a:extLst>
              <a:ext uri="{FF2B5EF4-FFF2-40B4-BE49-F238E27FC236}">
                <a16:creationId xmlns:a16="http://schemas.microsoft.com/office/drawing/2014/main" id="{AF18A557-0167-B2E7-BC63-0E3D0819C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335" y="1149600"/>
            <a:ext cx="3352800" cy="335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3">
            <a:extLst>
              <a:ext uri="{FF2B5EF4-FFF2-40B4-BE49-F238E27FC236}">
                <a16:creationId xmlns:a16="http://schemas.microsoft.com/office/drawing/2014/main" id="{F494CE4E-86EC-61C7-4F9B-6B3A7ED3BD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6621" y="4389922"/>
            <a:ext cx="3417923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SFMono-Regular"/>
              </a:rPr>
              <a:t>An oil paintings of cows in a field next to a windmill in Holland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5" name="Picture 5" descr="Happy Cows">
            <a:extLst>
              <a:ext uri="{FF2B5EF4-FFF2-40B4-BE49-F238E27FC236}">
                <a16:creationId xmlns:a16="http://schemas.microsoft.com/office/drawing/2014/main" id="{C296836C-6E92-443A-6313-F8D1C915CB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7" y="936000"/>
            <a:ext cx="3409950" cy="3409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6">
            <a:extLst>
              <a:ext uri="{FF2B5EF4-FFF2-40B4-BE49-F238E27FC236}">
                <a16:creationId xmlns:a16="http://schemas.microsoft.com/office/drawing/2014/main" id="{68F7BB50-7A17-6C99-DC49-E9286A6EE6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54367" y="4544327"/>
            <a:ext cx="2411238" cy="20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  <a:latin typeface="SFMono-Regular"/>
              </a:rPr>
              <a:t>The Eiffel Tower in the style of starry night</a:t>
            </a:r>
            <a:r>
              <a:rPr kumimoji="0" lang="en-US" altLang="en-US" sz="600" b="0" i="0" u="none" strike="noStrike" cap="none" normalizeH="0" baseline="0" dirty="0">
                <a:ln>
                  <a:noFill/>
                </a:ln>
                <a:solidFill>
                  <a:schemeClr val="tx2">
                    <a:lumMod val="50000"/>
                  </a:schemeClr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 dirty="0">
              <a:ln>
                <a:noFill/>
              </a:ln>
              <a:solidFill>
                <a:schemeClr val="tx2">
                  <a:lumMod val="50000"/>
                </a:schemeClr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1515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39C1FE-64E0-C8AE-396C-54D8FA28BB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950CAA-3D53-300D-A461-AB8B57541C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OnceUponABot</a:t>
            </a:r>
            <a:r>
              <a:rPr lang="en-US" dirty="0"/>
              <a:t> – generate an illustrated story in the specified genre</a:t>
            </a:r>
          </a:p>
          <a:p>
            <a:pPr lvl="1"/>
            <a:r>
              <a:rPr lang="en-US" dirty="0"/>
              <a:t>onceuponabot.com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Google Imagen – generate video</a:t>
            </a:r>
          </a:p>
          <a:p>
            <a:pPr lvl="1"/>
            <a:r>
              <a:rPr lang="en-US" dirty="0" err="1"/>
              <a:t>imagen.research.google</a:t>
            </a:r>
            <a:r>
              <a:rPr lang="en-US" dirty="0"/>
              <a:t>/video/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2F6BC14-E521-498E-1636-0A9FBE57BB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C22AEC-08A8-9C32-781D-7DEB6A258C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39</a:t>
            </a:fld>
            <a:endParaRPr lang="nl-NL"/>
          </a:p>
        </p:txBody>
      </p:sp>
      <p:pic>
        <p:nvPicPr>
          <p:cNvPr id="7" name="Snagit_SNGOUT2150">
            <a:extLst>
              <a:ext uri="{FF2B5EF4-FFF2-40B4-BE49-F238E27FC236}">
                <a16:creationId xmlns:a16="http://schemas.microsoft.com/office/drawing/2014/main" id="{E1603AEF-12B1-725C-B51D-7DF5F51EE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95100" y="3195405"/>
            <a:ext cx="2427006" cy="118443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95422C3-9051-8417-D4D0-354B2F0A62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95100" y="1289779"/>
            <a:ext cx="3248899" cy="1505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96361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0003BD-FFCF-3AA7-9282-5C21E4AD86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Reassurance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D4AC7F-D8DB-4488-C418-EB345C8D0D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Slides from this session can be downloaded</a:t>
            </a:r>
            <a:br>
              <a:rPr lang="en-US" dirty="0"/>
            </a:br>
            <a:br>
              <a:rPr lang="en-US" dirty="0"/>
            </a:br>
            <a:r>
              <a:rPr lang="en-US" dirty="0"/>
              <a:t>github.com/lucasjellema/presentations/blob/master/2022/Report%20from%20Devoxx%202022.pptx</a:t>
            </a:r>
            <a:br>
              <a:rPr lang="en-US" dirty="0"/>
            </a:br>
            <a:endParaRPr lang="en-US" dirty="0"/>
          </a:p>
          <a:p>
            <a:pPr marL="0" indent="0">
              <a:spcAft>
                <a:spcPts val="600"/>
              </a:spcAft>
              <a:buNone/>
            </a:pPr>
            <a:br>
              <a:rPr lang="en-US" dirty="0"/>
            </a:b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553CFAC-8168-2999-9828-BE3E7B8644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2D5E05-D5CD-1971-D3A8-8637D5778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4</a:t>
            </a:fld>
            <a:endParaRPr lang="nl-NL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C98B75A-7C14-5B06-F5BC-72F1CAB9AC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8000" y="1732841"/>
            <a:ext cx="3901167" cy="21935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60A6559-06E5-ACF7-E9DB-6B7B50651D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445" y="2646719"/>
            <a:ext cx="1571429" cy="15238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67998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B34D69-ADC5-3336-8EB8-2854AA18F0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Snagit_SNGOUT2129">
            <a:extLst>
              <a:ext uri="{FF2B5EF4-FFF2-40B4-BE49-F238E27FC236}">
                <a16:creationId xmlns:a16="http://schemas.microsoft.com/office/drawing/2014/main" id="{7E6C6DCB-2050-9A6E-8341-D0B0DC40BC2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47745" y="-66334"/>
            <a:ext cx="3762363" cy="2110897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5FEA4AE-76E9-AE1B-173A-8C745E01A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7F2BDE-6B30-2D89-63AB-A7F66A880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77D0003-5424-BDF2-8633-2A4B357DF6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2044" y="3053443"/>
            <a:ext cx="3887880" cy="1802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Snagit_SNGOUT2133">
            <a:extLst>
              <a:ext uri="{FF2B5EF4-FFF2-40B4-BE49-F238E27FC236}">
                <a16:creationId xmlns:a16="http://schemas.microsoft.com/office/drawing/2014/main" id="{0D06A3CC-706C-5CC2-4DD8-A1068B4611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4678" y="1299951"/>
            <a:ext cx="2434630" cy="21954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989704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4B157D-5A8D-0CCE-605A-D9FA4F1851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DE60430-4D62-35AE-5284-D3DD933C7E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320205-83C4-D2F1-9829-0C1421370F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41</a:t>
            </a:fld>
            <a:endParaRPr lang="nl-NL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A28AAE-F5A5-DB6A-C511-A83C9B719D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119" y="97972"/>
            <a:ext cx="3887880" cy="180205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Snagit_SNGOUT2142">
            <a:extLst>
              <a:ext uri="{FF2B5EF4-FFF2-40B4-BE49-F238E27FC236}">
                <a16:creationId xmlns:a16="http://schemas.microsoft.com/office/drawing/2014/main" id="{B57523AA-F66C-5BD4-E223-90EF6F9554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7176" y="2760737"/>
            <a:ext cx="3873537" cy="2121721"/>
          </a:xfrm>
          <a:prstGeom prst="rect">
            <a:avLst/>
          </a:prstGeom>
        </p:spPr>
      </p:pic>
      <p:pic>
        <p:nvPicPr>
          <p:cNvPr id="8" name="Snagit_SNGOUT2135">
            <a:extLst>
              <a:ext uri="{FF2B5EF4-FFF2-40B4-BE49-F238E27FC236}">
                <a16:creationId xmlns:a16="http://schemas.microsoft.com/office/drawing/2014/main" id="{CEA7019E-2B27-E604-9A4D-5AFF110376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31118" y="1099056"/>
            <a:ext cx="3962030" cy="2144416"/>
          </a:xfrm>
        </p:spPr>
      </p:pic>
    </p:spTree>
    <p:extLst>
      <p:ext uri="{BB962C8B-B14F-4D97-AF65-F5344CB8AC3E}">
        <p14:creationId xmlns:p14="http://schemas.microsoft.com/office/powerpoint/2010/main" val="5595588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303AF1-9848-E490-D36D-5DCC650D88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798C36-EEA6-8EFE-79B2-6EBAE2B165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9B611E-ABEB-7028-BFB3-7314A7E72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4469D2-D654-B84D-B59A-0E1C3BD8FA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1011E5-09DA-759B-EE5D-F34EA84B7A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-563"/>
          <a:stretch/>
        </p:blipFill>
        <p:spPr>
          <a:xfrm>
            <a:off x="0" y="31500"/>
            <a:ext cx="9144000" cy="447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1971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3629FE-21F0-7107-BDFB-62FAA989B3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Snagit_SNGOUT2148">
            <a:extLst>
              <a:ext uri="{FF2B5EF4-FFF2-40B4-BE49-F238E27FC236}">
                <a16:creationId xmlns:a16="http://schemas.microsoft.com/office/drawing/2014/main" id="{30787DB3-7C25-D006-3586-B17B9F08F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0725" y="1198734"/>
            <a:ext cx="6623050" cy="3255620"/>
          </a:xfr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283836-626A-3972-9356-0F00E50BCA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C3A620-01C3-E47A-26DE-669929591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43</a:t>
            </a:fld>
            <a:endParaRPr lang="nl-NL"/>
          </a:p>
        </p:txBody>
      </p:sp>
      <p:pic>
        <p:nvPicPr>
          <p:cNvPr id="9" name="Snagit_SNGOUT2111">
            <a:extLst>
              <a:ext uri="{FF2B5EF4-FFF2-40B4-BE49-F238E27FC236}">
                <a16:creationId xmlns:a16="http://schemas.microsoft.com/office/drawing/2014/main" id="{AC281DFE-2981-9AD1-6988-8082905A33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55418"/>
            <a:ext cx="9144000" cy="4432663"/>
          </a:xfrm>
          <a:prstGeom prst="rect">
            <a:avLst/>
          </a:prstGeom>
        </p:spPr>
      </p:pic>
      <p:sp>
        <p:nvSpPr>
          <p:cNvPr id="3" name="Arrow: Down 2">
            <a:extLst>
              <a:ext uri="{FF2B5EF4-FFF2-40B4-BE49-F238E27FC236}">
                <a16:creationId xmlns:a16="http://schemas.microsoft.com/office/drawing/2014/main" id="{39B15F5C-C2CB-F574-E39B-AD20738195DB}"/>
              </a:ext>
            </a:extLst>
          </p:cNvPr>
          <p:cNvSpPr/>
          <p:nvPr/>
        </p:nvSpPr>
        <p:spPr>
          <a:xfrm rot="7549322">
            <a:off x="3802380" y="4034407"/>
            <a:ext cx="312420" cy="388620"/>
          </a:xfrm>
          <a:prstGeom prst="downArrow">
            <a:avLst/>
          </a:prstGeom>
          <a:solidFill>
            <a:schemeClr val="tx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897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FA756-6501-4907-684B-24CE91804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286CAF-D183-49A9-0FD1-417747C2B8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4FD7772-A464-FEFA-9372-D6C6FFFB8A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A6786CB-1534-566D-FAE4-3C4BA916A5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FCE9122-0CD5-8755-9D16-69DC7852DD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2342"/>
            <a:ext cx="9144000" cy="4978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65734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40489E-17D2-7BE5-8405-E619ED896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621713-413C-F884-25AE-0E754ADC3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ECE1D46-1DF2-70E4-CCD4-4921964AC3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E6EAE4-D5BD-E15E-AA01-2B9BF01B5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825463-B0DB-C2DE-BB32-F6E03D2CC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299"/>
            <a:ext cx="9144000" cy="4968901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F355274B-7A16-73AF-748D-1307A9AF4557}"/>
              </a:ext>
            </a:extLst>
          </p:cNvPr>
          <p:cNvSpPr/>
          <p:nvPr/>
        </p:nvSpPr>
        <p:spPr>
          <a:xfrm>
            <a:off x="99060" y="1981200"/>
            <a:ext cx="9044940" cy="304800"/>
          </a:xfrm>
          <a:prstGeom prst="roundRect">
            <a:avLst/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7946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AC9C10-7DDC-F006-45C9-FF0CD39928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AI in programming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8BF979-B27E-0847-5132-0417827D46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GitHub Copilot</a:t>
            </a:r>
          </a:p>
          <a:p>
            <a:endParaRPr lang="en-US" dirty="0"/>
          </a:p>
          <a:p>
            <a:r>
              <a:rPr lang="en-US" dirty="0"/>
              <a:t>AWS Code Whisperer</a:t>
            </a:r>
          </a:p>
          <a:p>
            <a:r>
              <a:rPr lang="en-US" dirty="0"/>
              <a:t>Google </a:t>
            </a:r>
            <a:r>
              <a:rPr lang="en-US" dirty="0" err="1"/>
              <a:t>Alphacode</a:t>
            </a:r>
            <a:br>
              <a:rPr lang="en-US" dirty="0"/>
            </a:br>
            <a:endParaRPr lang="en-US" dirty="0"/>
          </a:p>
          <a:p>
            <a:r>
              <a:rPr lang="en-US" dirty="0" err="1"/>
              <a:t>BlueDiff</a:t>
            </a:r>
            <a:r>
              <a:rPr lang="en-US" dirty="0"/>
              <a:t> Cover</a:t>
            </a:r>
          </a:p>
          <a:p>
            <a:r>
              <a:rPr lang="en-US" dirty="0" err="1"/>
              <a:t>CodeGeeX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8E36AD-A3E8-1055-B0A5-1F7CF3BE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57DC0D-6DBA-3A11-F496-696DF3EC01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46</a:t>
            </a:fld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E4F8A714-91FD-8E29-8CEE-2BC38583C6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26487" y="791999"/>
            <a:ext cx="6080781" cy="2916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845386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F92-2F4D-2B04-7359-A0DD5E8A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 from “specification”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D7E0-2283-4B70-76E3-888064784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878F-77E5-3471-2E34-55A8F111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11F59-4261-95A7-2EE4-97C632A1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5E2DC-F994-A60E-4683-74B4B121D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003" y="936000"/>
            <a:ext cx="6968074" cy="400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1003D85-1F03-2621-6473-BB80A3C324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4136" y="2936095"/>
            <a:ext cx="4196135" cy="64782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B4B29E-5226-7903-A875-0C1DB5AB8C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3887" y="2936095"/>
            <a:ext cx="2952381" cy="16476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1177735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49948-A7EF-CE51-3C62-56D27A9C5D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D4A511-3CD7-FB1F-BE15-16EAC2B802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71247B5-7038-0DFF-5721-A2F36F81DF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094FDF6-19CC-CE84-082D-0FDCD939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779" y="137394"/>
            <a:ext cx="5874406" cy="27606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DA26A90-EFCB-F739-1FFC-559C67A0F4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185" y="2660609"/>
            <a:ext cx="6164036" cy="2292782"/>
          </a:xfrm>
          <a:prstGeom prst="rect">
            <a:avLst/>
          </a:prstGeom>
        </p:spPr>
      </p:pic>
      <p:pic>
        <p:nvPicPr>
          <p:cNvPr id="13" name="Snagit_SNGOUT2113">
            <a:extLst>
              <a:ext uri="{FF2B5EF4-FFF2-40B4-BE49-F238E27FC236}">
                <a16:creationId xmlns:a16="http://schemas.microsoft.com/office/drawing/2014/main" id="{2CE588AA-185C-00AF-6827-79DD7E713CF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968000" y="2660609"/>
            <a:ext cx="3861707" cy="425510"/>
          </a:xfr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6736F46-DEFE-DA40-D8A2-BE0FC74F6122}"/>
              </a:ext>
            </a:extLst>
          </p:cNvPr>
          <p:cNvSpPr txBox="1"/>
          <p:nvPr/>
        </p:nvSpPr>
        <p:spPr>
          <a:xfrm>
            <a:off x="220662" y="2728109"/>
            <a:ext cx="2481449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/>
              <a:t>models.aminer.cn/</a:t>
            </a:r>
            <a:r>
              <a:rPr lang="en-US" sz="1000" i="1" dirty="0" err="1"/>
              <a:t>codegeex</a:t>
            </a:r>
            <a:r>
              <a:rPr lang="en-US" sz="1000" i="1" dirty="0"/>
              <a:t>/</a:t>
            </a:r>
            <a:r>
              <a:rPr lang="en-US" sz="1000" i="1" dirty="0" err="1"/>
              <a:t>codeTranslator</a:t>
            </a:r>
            <a:endParaRPr lang="en-US" sz="1000" i="1" dirty="0"/>
          </a:p>
          <a:p>
            <a:endParaRPr lang="en-US" sz="1100" i="1" dirty="0" err="1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2118C2B-4E91-521C-D93F-1AFD24345B42}"/>
              </a:ext>
            </a:extLst>
          </p:cNvPr>
          <p:cNvSpPr txBox="1"/>
          <p:nvPr/>
        </p:nvSpPr>
        <p:spPr>
          <a:xfrm>
            <a:off x="6458411" y="4784271"/>
            <a:ext cx="2481449" cy="3231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000" i="1" dirty="0">
                <a:solidFill>
                  <a:schemeClr val="bg1"/>
                </a:solidFill>
              </a:rPr>
              <a:t>models.aminer.cn/</a:t>
            </a:r>
            <a:r>
              <a:rPr lang="en-US" sz="1000" i="1" dirty="0" err="1">
                <a:solidFill>
                  <a:schemeClr val="bg1"/>
                </a:solidFill>
              </a:rPr>
              <a:t>codegeex</a:t>
            </a:r>
            <a:r>
              <a:rPr lang="en-US" sz="1000" i="1" dirty="0">
                <a:solidFill>
                  <a:schemeClr val="bg1"/>
                </a:solidFill>
              </a:rPr>
              <a:t>/</a:t>
            </a:r>
            <a:r>
              <a:rPr lang="en-US" sz="1000" i="1" dirty="0" err="1">
                <a:solidFill>
                  <a:schemeClr val="bg1"/>
                </a:solidFill>
              </a:rPr>
              <a:t>codeTranslator</a:t>
            </a:r>
            <a:endParaRPr lang="en-US" sz="1000" i="1" dirty="0">
              <a:solidFill>
                <a:schemeClr val="bg1"/>
              </a:solidFill>
            </a:endParaRPr>
          </a:p>
          <a:p>
            <a:endParaRPr lang="en-US" sz="1100" i="1" dirty="0" err="1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07186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86AF92-2F4D-2B04-7359-A0DD5E8AB4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Generate Code from “specification”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63D7E0-2283-4B70-76E3-8880647841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6AA878F-77E5-3471-2E34-55A8F111A9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711F59-4261-95A7-2EE4-97C632A11F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49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C55E2DC-F994-A60E-4683-74B4B121D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0003" y="936000"/>
            <a:ext cx="6968074" cy="400019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EF88626-BE8C-1338-FE62-9490F44559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6035" y="2256091"/>
            <a:ext cx="4030819" cy="24938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B4EBEA6-EF89-ACAC-1975-B3B1F2A53D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146" y="1438059"/>
            <a:ext cx="5666667" cy="98095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703176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092B3F2F-1C65-C22F-33C4-B6855B1E8B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Caveat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3E5EA0B-4511-E528-5DF9-C4D61572BA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3D8674C-3D4A-C7F9-2A0D-FF47506FF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EEAC8F-8011-EF72-74FA-F73E6B2563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</a:t>
            </a:fld>
            <a:endParaRPr lang="nl-NL"/>
          </a:p>
        </p:txBody>
      </p:sp>
      <p:pic>
        <p:nvPicPr>
          <p:cNvPr id="15362" name="Picture 2" descr="two-faces-or-a-vase-10-simple-but-wonderful-optical-illusions">
            <a:extLst>
              <a:ext uri="{FF2B5EF4-FFF2-40B4-BE49-F238E27FC236}">
                <a16:creationId xmlns:a16="http://schemas.microsoft.com/office/drawing/2014/main" id="{5F218821-45B7-D244-2C69-93FDE0742B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13" y="310860"/>
            <a:ext cx="3244773" cy="4549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4" name="Picture 4" descr="Piccadilly Sweet Parade Christmas Candy Lolly, 56g at John Lewis &amp; Partners">
            <a:extLst>
              <a:ext uri="{FF2B5EF4-FFF2-40B4-BE49-F238E27FC236}">
                <a16:creationId xmlns:a16="http://schemas.microsoft.com/office/drawing/2014/main" id="{A84BBFD7-8D6A-5DD6-1847-7079AD196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3265606">
            <a:off x="3379314" y="2779859"/>
            <a:ext cx="1026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iccadilly Sweet Parade Christmas Candy Lolly, 56g at John Lewis &amp; Partners">
            <a:extLst>
              <a:ext uri="{FF2B5EF4-FFF2-40B4-BE49-F238E27FC236}">
                <a16:creationId xmlns:a16="http://schemas.microsoft.com/office/drawing/2014/main" id="{5B0B765F-36E3-9582-A9D2-7D81CD531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9613" y="2360686"/>
            <a:ext cx="1026000" cy="136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79888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53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EE47BA-E7E4-C346-573E-D9000CC02A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16BA670-7D6F-53B3-AAB0-B0EC3F4CE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00D013-55A2-8390-47C0-F94C7B376D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C243E3A-B3C8-690D-720F-7F690150A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50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1578591-56AC-215B-EE58-72F977165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857" y="357464"/>
            <a:ext cx="8114286" cy="442857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0274618-D0EA-D8A7-F54D-C059F73CA22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78" t="3442" r="-1878" b="21235"/>
          <a:stretch/>
        </p:blipFill>
        <p:spPr>
          <a:xfrm>
            <a:off x="667257" y="509864"/>
            <a:ext cx="8114286" cy="3335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664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1FB94-9689-4453-01B6-FA368C5BC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2ECD60-F6EB-B21E-AE46-EFCC3AC0A5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Prevent Bugs</a:t>
            </a:r>
          </a:p>
          <a:p>
            <a:r>
              <a:rPr lang="en-US" dirty="0"/>
              <a:t>Find Bugs</a:t>
            </a:r>
          </a:p>
          <a:p>
            <a:r>
              <a:rPr lang="en-US" dirty="0"/>
              <a:t>Prevent Regression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Bug?</a:t>
            </a:r>
          </a:p>
          <a:p>
            <a:pPr lvl="1"/>
            <a:r>
              <a:rPr lang="en-US" dirty="0"/>
              <a:t>incorrect or lacking behavior</a:t>
            </a:r>
          </a:p>
          <a:p>
            <a:pPr lvl="1"/>
            <a:r>
              <a:rPr lang="en-US" dirty="0"/>
              <a:t>incorrect non-functional</a:t>
            </a:r>
          </a:p>
          <a:p>
            <a:pPr lvl="1"/>
            <a:r>
              <a:rPr lang="en-US" dirty="0"/>
              <a:t>error / unclarity in docs</a:t>
            </a:r>
          </a:p>
          <a:p>
            <a:pPr lvl="1"/>
            <a:r>
              <a:rPr lang="en-US" dirty="0"/>
              <a:t>technical debt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78A2A99-41B5-3B2A-9373-B8F0F0FF24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4CF3DF-AC70-82AC-D7EC-BB9CCE7724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51</a:t>
            </a:fld>
            <a:endParaRPr lang="nl-NL"/>
          </a:p>
        </p:txBody>
      </p:sp>
      <p:pic>
        <p:nvPicPr>
          <p:cNvPr id="24578" name="Picture 2" descr="Robotic Product Testing with Force Torque Sensors">
            <a:extLst>
              <a:ext uri="{FF2B5EF4-FFF2-40B4-BE49-F238E27FC236}">
                <a16:creationId xmlns:a16="http://schemas.microsoft.com/office/drawing/2014/main" id="{3D7F28EA-F322-3896-845F-DFD5735146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1540" y="211800"/>
            <a:ext cx="4167179" cy="2344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Test Pyramid: the key to good automated test strategy">
            <a:extLst>
              <a:ext uri="{FF2B5EF4-FFF2-40B4-BE49-F238E27FC236}">
                <a16:creationId xmlns:a16="http://schemas.microsoft.com/office/drawing/2014/main" id="{A31D03EB-1C80-8542-6966-B2433E832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298" y="1111574"/>
            <a:ext cx="5025358" cy="3702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0183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83466D-5874-C6BB-31CF-FADF587BB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33CAC8-8303-2EA5-B79B-ED43B44D52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803846-3577-7D1E-4C7A-9B5CCF5A69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52</a:t>
            </a:fld>
            <a:endParaRPr lang="nl-NL"/>
          </a:p>
        </p:txBody>
      </p:sp>
      <p:sp>
        <p:nvSpPr>
          <p:cNvPr id="6" name="Arrow: Up-Down 5">
            <a:extLst>
              <a:ext uri="{FF2B5EF4-FFF2-40B4-BE49-F238E27FC236}">
                <a16:creationId xmlns:a16="http://schemas.microsoft.com/office/drawing/2014/main" id="{05B29C7F-EEEA-4267-7D21-273A3EA5F562}"/>
              </a:ext>
            </a:extLst>
          </p:cNvPr>
          <p:cNvSpPr/>
          <p:nvPr/>
        </p:nvSpPr>
        <p:spPr>
          <a:xfrm>
            <a:off x="3645262" y="936000"/>
            <a:ext cx="382404" cy="3780000"/>
          </a:xfrm>
          <a:prstGeom prst="up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Arrow: Up-Down 6">
            <a:extLst>
              <a:ext uri="{FF2B5EF4-FFF2-40B4-BE49-F238E27FC236}">
                <a16:creationId xmlns:a16="http://schemas.microsoft.com/office/drawing/2014/main" id="{D0F200D3-579F-4106-735F-19DE776E5844}"/>
              </a:ext>
            </a:extLst>
          </p:cNvPr>
          <p:cNvSpPr/>
          <p:nvPr/>
        </p:nvSpPr>
        <p:spPr>
          <a:xfrm rot="5400000">
            <a:off x="4380796" y="125999"/>
            <a:ext cx="382404" cy="5544001"/>
          </a:xfrm>
          <a:prstGeom prst="upDownArrow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CE62EFF-DFF1-BD52-4069-AFE37E1DEF19}"/>
              </a:ext>
            </a:extLst>
          </p:cNvPr>
          <p:cNvSpPr txBox="1"/>
          <p:nvPr/>
        </p:nvSpPr>
        <p:spPr>
          <a:xfrm>
            <a:off x="3003746" y="159811"/>
            <a:ext cx="1673535" cy="1000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behavior</a:t>
            </a:r>
          </a:p>
          <a:p>
            <a:pPr algn="ctr"/>
            <a:r>
              <a:rPr lang="en-US" sz="1300" dirty="0"/>
              <a:t>feature</a:t>
            </a:r>
          </a:p>
          <a:p>
            <a:pPr algn="ctr"/>
            <a:r>
              <a:rPr lang="en-US" sz="1300" dirty="0"/>
              <a:t>end to end / integrated</a:t>
            </a:r>
          </a:p>
          <a:p>
            <a:pPr algn="ctr"/>
            <a:r>
              <a:rPr lang="en-US" sz="1300" dirty="0"/>
              <a:t>penetration</a:t>
            </a:r>
          </a:p>
          <a:p>
            <a:pPr algn="ctr"/>
            <a:endParaRPr lang="en-US" sz="1300" dirty="0" err="1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498644-F247-2100-4B95-E655A703F237}"/>
              </a:ext>
            </a:extLst>
          </p:cNvPr>
          <p:cNvSpPr txBox="1"/>
          <p:nvPr/>
        </p:nvSpPr>
        <p:spPr>
          <a:xfrm>
            <a:off x="1788528" y="4706812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unit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46B1FC-F0BD-653E-793A-25DA649B769F}"/>
              </a:ext>
            </a:extLst>
          </p:cNvPr>
          <p:cNvSpPr txBox="1"/>
          <p:nvPr/>
        </p:nvSpPr>
        <p:spPr>
          <a:xfrm>
            <a:off x="7440041" y="2800429"/>
            <a:ext cx="7806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i="1" dirty="0">
                <a:solidFill>
                  <a:schemeClr val="accent5">
                    <a:lumMod val="75000"/>
                  </a:schemeClr>
                </a:solidFill>
              </a:rPr>
              <a:t>production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D0C880-49F5-B493-CCE1-75990A14B3C2}"/>
              </a:ext>
            </a:extLst>
          </p:cNvPr>
          <p:cNvSpPr txBox="1"/>
          <p:nvPr/>
        </p:nvSpPr>
        <p:spPr>
          <a:xfrm>
            <a:off x="719999" y="2800429"/>
            <a:ext cx="95699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i="1" dirty="0">
                <a:solidFill>
                  <a:schemeClr val="accent5">
                    <a:lumMod val="75000"/>
                  </a:schemeClr>
                </a:solidFill>
              </a:rPr>
              <a:t>development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53E4C2D-FFD8-1DAC-4582-C30F677386DE}"/>
              </a:ext>
            </a:extLst>
          </p:cNvPr>
          <p:cNvSpPr txBox="1"/>
          <p:nvPr/>
        </p:nvSpPr>
        <p:spPr>
          <a:xfrm>
            <a:off x="6153896" y="3025663"/>
            <a:ext cx="49212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smoke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87AF2C-5F89-8F89-C832-5E170041127C}"/>
              </a:ext>
            </a:extLst>
          </p:cNvPr>
          <p:cNvSpPr txBox="1"/>
          <p:nvPr/>
        </p:nvSpPr>
        <p:spPr>
          <a:xfrm>
            <a:off x="6731883" y="3024288"/>
            <a:ext cx="9377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health check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0774BFC-64F9-1A5F-ADDB-E8B0CF46E5D4}"/>
              </a:ext>
            </a:extLst>
          </p:cNvPr>
          <p:cNvSpPr txBox="1"/>
          <p:nvPr/>
        </p:nvSpPr>
        <p:spPr>
          <a:xfrm>
            <a:off x="2664045" y="4341043"/>
            <a:ext cx="6860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Code QA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6316C73-0FC9-30A7-77B5-E610F8D86E4E}"/>
              </a:ext>
            </a:extLst>
          </p:cNvPr>
          <p:cNvSpPr txBox="1"/>
          <p:nvPr/>
        </p:nvSpPr>
        <p:spPr>
          <a:xfrm>
            <a:off x="1791539" y="3126944"/>
            <a:ext cx="351057" cy="4001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BDD</a:t>
            </a:r>
          </a:p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TDD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B60187-169B-AF17-25D1-BFE3E4D7C1D8}"/>
              </a:ext>
            </a:extLst>
          </p:cNvPr>
          <p:cNvSpPr txBox="1"/>
          <p:nvPr/>
        </p:nvSpPr>
        <p:spPr>
          <a:xfrm>
            <a:off x="2787339" y="1864554"/>
            <a:ext cx="780663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integration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B95B69-04B1-DAC9-6758-BD7CB74BB385}"/>
              </a:ext>
            </a:extLst>
          </p:cNvPr>
          <p:cNvSpPr txBox="1"/>
          <p:nvPr/>
        </p:nvSpPr>
        <p:spPr>
          <a:xfrm>
            <a:off x="2880314" y="2119967"/>
            <a:ext cx="59471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contract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FF68B41-BC66-BC62-5D59-ACEFC7E80978}"/>
              </a:ext>
            </a:extLst>
          </p:cNvPr>
          <p:cNvSpPr txBox="1"/>
          <p:nvPr/>
        </p:nvSpPr>
        <p:spPr>
          <a:xfrm>
            <a:off x="2129312" y="4706812"/>
            <a:ext cx="528991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fuzzing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8D8FBB9-DBFE-6285-AF09-45A3AC4517CA}"/>
              </a:ext>
            </a:extLst>
          </p:cNvPr>
          <p:cNvSpPr txBox="1"/>
          <p:nvPr/>
        </p:nvSpPr>
        <p:spPr>
          <a:xfrm>
            <a:off x="2734161" y="4706812"/>
            <a:ext cx="1179810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mutation testing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AA166B8-1EA8-9503-9C2F-1E48F46446F2}"/>
              </a:ext>
            </a:extLst>
          </p:cNvPr>
          <p:cNvSpPr txBox="1"/>
          <p:nvPr/>
        </p:nvSpPr>
        <p:spPr>
          <a:xfrm>
            <a:off x="3007088" y="1343405"/>
            <a:ext cx="31579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load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E303E24-1541-1575-139E-7FB8A1FD8419}"/>
              </a:ext>
            </a:extLst>
          </p:cNvPr>
          <p:cNvSpPr txBox="1"/>
          <p:nvPr/>
        </p:nvSpPr>
        <p:spPr>
          <a:xfrm>
            <a:off x="5738717" y="3223703"/>
            <a:ext cx="830357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spc="600" dirty="0">
                <a:solidFill>
                  <a:schemeClr val="accent5">
                    <a:lumMod val="75000"/>
                  </a:schemeClr>
                </a:solidFill>
              </a:rPr>
              <a:t>chaos</a:t>
            </a:r>
          </a:p>
        </p:txBody>
      </p:sp>
      <p:pic>
        <p:nvPicPr>
          <p:cNvPr id="1028" name="Picture 4" descr="Test Pyramid: the key to good automated test strategy">
            <a:extLst>
              <a:ext uri="{FF2B5EF4-FFF2-40B4-BE49-F238E27FC236}">
                <a16:creationId xmlns:a16="http://schemas.microsoft.com/office/drawing/2014/main" id="{A7F886FA-EF7C-132B-9D8F-B12287D64A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698485">
            <a:off x="6736816" y="462094"/>
            <a:ext cx="2097949" cy="15455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4CC5238-3AFA-9B04-5C73-DFF144B16A8F}"/>
              </a:ext>
            </a:extLst>
          </p:cNvPr>
          <p:cNvSpPr txBox="1"/>
          <p:nvPr/>
        </p:nvSpPr>
        <p:spPr>
          <a:xfrm>
            <a:off x="2482396" y="4134791"/>
            <a:ext cx="269304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/>
              <a:t>Lint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27485FE-0910-873F-F24A-29747FD8A172}"/>
              </a:ext>
            </a:extLst>
          </p:cNvPr>
          <p:cNvSpPr txBox="1"/>
          <p:nvPr/>
        </p:nvSpPr>
        <p:spPr>
          <a:xfrm>
            <a:off x="4331610" y="3017631"/>
            <a:ext cx="1272785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artefact scanning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EB2646E-BB67-BCE5-383D-E302F432D98A}"/>
              </a:ext>
            </a:extLst>
          </p:cNvPr>
          <p:cNvSpPr txBox="1"/>
          <p:nvPr/>
        </p:nvSpPr>
        <p:spPr>
          <a:xfrm>
            <a:off x="6646018" y="3226226"/>
            <a:ext cx="2192909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periodic in-production-testing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B3D858C-C452-884B-DFAD-BAD333F1B728}"/>
              </a:ext>
            </a:extLst>
          </p:cNvPr>
          <p:cNvSpPr txBox="1"/>
          <p:nvPr/>
        </p:nvSpPr>
        <p:spPr>
          <a:xfrm>
            <a:off x="4009549" y="3226226"/>
            <a:ext cx="1319272" cy="20005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sz="1300" dirty="0">
                <a:solidFill>
                  <a:schemeClr val="accent5">
                    <a:lumMod val="75000"/>
                  </a:schemeClr>
                </a:solidFill>
              </a:rPr>
              <a:t>regression testing</a:t>
            </a:r>
          </a:p>
        </p:txBody>
      </p:sp>
    </p:spTree>
    <p:extLst>
      <p:ext uri="{BB962C8B-B14F-4D97-AF65-F5344CB8AC3E}">
        <p14:creationId xmlns:p14="http://schemas.microsoft.com/office/powerpoint/2010/main" val="10848821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2" grpId="0"/>
      <p:bldP spid="24" grpId="0"/>
      <p:bldP spid="25" grpId="0"/>
      <p:bldP spid="2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9BBBD9-71E9-18C1-AB55-C8DF0AA45D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(End-to-end | Integrated | Behavior) (Regression)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1C3CF-BFF3-2B18-D24D-47EDB47155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0540"/>
            <a:ext cx="6623999" cy="3780000"/>
          </a:xfrm>
        </p:spPr>
        <p:txBody>
          <a:bodyPr/>
          <a:lstStyle/>
          <a:p>
            <a:r>
              <a:rPr lang="en-US" dirty="0"/>
              <a:t>Consider (all of) the application a black box</a:t>
            </a:r>
          </a:p>
          <a:p>
            <a:r>
              <a:rPr lang="en-US" dirty="0"/>
              <a:t>Test if for a certain input the &lt;system&gt; responds in the required manner</a:t>
            </a:r>
          </a:p>
          <a:p>
            <a:pPr lvl="1"/>
            <a:r>
              <a:rPr lang="en-US" dirty="0"/>
              <a:t>output, side effects, logging, non-functionals</a:t>
            </a:r>
          </a:p>
          <a:p>
            <a:endParaRPr lang="en-US" dirty="0"/>
          </a:p>
          <a:p>
            <a:r>
              <a:rPr lang="en-US" dirty="0"/>
              <a:t>BDD: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Tools:</a:t>
            </a:r>
          </a:p>
          <a:p>
            <a:pPr lvl="1"/>
            <a:r>
              <a:rPr lang="en-US" dirty="0"/>
              <a:t>Cucumber – describe tests in functional terms and generate code stubs</a:t>
            </a:r>
          </a:p>
          <a:p>
            <a:pPr lvl="2"/>
            <a:r>
              <a:rPr lang="en-US" dirty="0"/>
              <a:t>support for virtually all languages</a:t>
            </a:r>
          </a:p>
          <a:p>
            <a:pPr lvl="1"/>
            <a:r>
              <a:rPr lang="en-US" dirty="0"/>
              <a:t>Playwright – test UI scenarios from within (fully controlled) browser</a:t>
            </a:r>
          </a:p>
          <a:p>
            <a:pPr lvl="2"/>
            <a:r>
              <a:rPr lang="en-US" dirty="0"/>
              <a:t>SDK for JS, Python, Java, .NET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AAE88C-ED7F-CC55-4796-A1D1B266A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4D178CE-6550-E193-F949-5B279CA5DB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880B307-8A71-6D47-C818-CC8F93B9FA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9142" y="1800504"/>
            <a:ext cx="4085714" cy="17523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68FD28F-8552-1B10-C769-B576320D3C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1797" y="4359111"/>
            <a:ext cx="2266667" cy="54285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41E7A0AF-825E-CAE8-1148-3B85FB56018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78739" y="3817403"/>
            <a:ext cx="1746385" cy="513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390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7970-730A-69ED-A847-F9F3512A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FFEDC-02EE-FBBD-63C9-01F239D8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24903"/>
            <a:ext cx="7492505" cy="3780000"/>
          </a:xfrm>
        </p:spPr>
        <p:txBody>
          <a:bodyPr/>
          <a:lstStyle/>
          <a:p>
            <a:r>
              <a:rPr lang="en-US" dirty="0"/>
              <a:t>Integration Tests with real platform components</a:t>
            </a:r>
          </a:p>
          <a:p>
            <a:pPr lvl="1"/>
            <a:r>
              <a:rPr lang="en-US" dirty="0"/>
              <a:t>actual technology, version, interaction protocols</a:t>
            </a:r>
          </a:p>
          <a:p>
            <a:pPr lvl="1"/>
            <a:r>
              <a:rPr lang="en-US" dirty="0"/>
              <a:t>running locally in containers</a:t>
            </a:r>
          </a:p>
          <a:p>
            <a:pPr lvl="1"/>
            <a:r>
              <a:rPr lang="en-US" dirty="0"/>
              <a:t>no (complex, incomplete mocks or poor substitutes)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ADE9A-8043-14CE-1C68-34EB6D98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8F443-4C8C-A7ED-F87B-D0888128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54</a:t>
            </a:fld>
            <a:endParaRPr lang="nl-NL"/>
          </a:p>
        </p:txBody>
      </p:sp>
      <p:pic>
        <p:nvPicPr>
          <p:cNvPr id="2050" name="Picture 2" descr="Testcontainers logo">
            <a:extLst>
              <a:ext uri="{FF2B5EF4-FFF2-40B4-BE49-F238E27FC236}">
                <a16:creationId xmlns:a16="http://schemas.microsoft.com/office/drawing/2014/main" id="{1DD62DCE-9221-279C-10AA-906D0E19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38" y="55125"/>
            <a:ext cx="2947500" cy="14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ntainerized Spring integration tests using Testcontainers and ...">
            <a:extLst>
              <a:ext uri="{FF2B5EF4-FFF2-40B4-BE49-F238E27FC236}">
                <a16:creationId xmlns:a16="http://schemas.microsoft.com/office/drawing/2014/main" id="{C1FB4D8C-B256-1994-9180-E7A6B40D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003" y="2068083"/>
            <a:ext cx="7501232" cy="2800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18611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1E7970-730A-69ED-A847-F9F3512ABE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Testcontainers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8FFEDC-02EE-FBBD-63C9-01F239D884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4" y="824903"/>
            <a:ext cx="7817246" cy="3780000"/>
          </a:xfrm>
        </p:spPr>
        <p:txBody>
          <a:bodyPr/>
          <a:lstStyle/>
          <a:p>
            <a:r>
              <a:rPr lang="en-US" dirty="0"/>
              <a:t>Integration Tests with real platform components</a:t>
            </a:r>
          </a:p>
          <a:p>
            <a:pPr lvl="1"/>
            <a:r>
              <a:rPr lang="en-US" dirty="0"/>
              <a:t>actual technology, version, interaction protocols</a:t>
            </a:r>
          </a:p>
          <a:p>
            <a:r>
              <a:rPr lang="en-US" dirty="0"/>
              <a:t>Support for Java, Node/JS, Python, .NET, Go</a:t>
            </a:r>
          </a:p>
          <a:p>
            <a:r>
              <a:rPr lang="en-US" dirty="0"/>
              <a:t>Create regular tests using test framework (JUnit, Jest, Go test)</a:t>
            </a:r>
          </a:p>
          <a:p>
            <a:pPr lvl="1"/>
            <a:r>
              <a:rPr lang="en-US" sz="1400" dirty="0"/>
              <a:t>Programmatically orchestrate containers with database, web server, message broker, </a:t>
            </a:r>
            <a:br>
              <a:rPr lang="en-US" sz="1400" dirty="0"/>
            </a:br>
            <a:r>
              <a:rPr lang="en-US" sz="1400" dirty="0"/>
              <a:t>ftp server </a:t>
            </a:r>
            <a:r>
              <a:rPr lang="en-US" sz="1400" dirty="0" err="1"/>
              <a:t>etc</a:t>
            </a:r>
            <a:endParaRPr lang="en-US" sz="1400" dirty="0"/>
          </a:p>
          <a:p>
            <a:pPr lvl="1"/>
            <a:r>
              <a:rPr lang="en-US" sz="1400" dirty="0"/>
              <a:t>Manipulate containers – configure port, inject environment variable, copy files; </a:t>
            </a:r>
            <a:br>
              <a:rPr lang="en-US" sz="1400" dirty="0"/>
            </a:br>
            <a:r>
              <a:rPr lang="en-US" sz="1400" dirty="0"/>
              <a:t>read container runtime properties (for example port mapping, host name)</a:t>
            </a:r>
          </a:p>
          <a:p>
            <a:r>
              <a:rPr lang="en-US" dirty="0" err="1"/>
              <a:t>Testcontainer</a:t>
            </a:r>
            <a:r>
              <a:rPr lang="en-US" dirty="0"/>
              <a:t> Modules available for tailor made configuration and interaction</a:t>
            </a:r>
          </a:p>
          <a:p>
            <a:pPr lvl="1"/>
            <a:r>
              <a:rPr lang="en-US" sz="1400" dirty="0"/>
              <a:t>for example Kafka, PostgreSQL, Azure, RabbitMQ, Oracle-XE, WebDriver, MySQL, </a:t>
            </a:r>
            <a:r>
              <a:rPr lang="en-US" sz="1400" dirty="0" err="1"/>
              <a:t>ToxiProxy</a:t>
            </a:r>
            <a:endParaRPr lang="en-US" sz="1400" dirty="0"/>
          </a:p>
          <a:p>
            <a:pPr lvl="1"/>
            <a:r>
              <a:rPr lang="en-US" sz="1400" dirty="0"/>
              <a:t>or start </a:t>
            </a:r>
            <a:r>
              <a:rPr lang="en-US" sz="1400" dirty="0" err="1"/>
              <a:t>GenericContainer</a:t>
            </a:r>
            <a:r>
              <a:rPr lang="en-US" sz="1400" dirty="0"/>
              <a:t> from any container image</a:t>
            </a:r>
            <a:endParaRPr lang="en-US" dirty="0"/>
          </a:p>
          <a:p>
            <a:r>
              <a:rPr lang="en-US" dirty="0" err="1"/>
              <a:t>Testcontainers</a:t>
            </a:r>
            <a:r>
              <a:rPr lang="en-US" dirty="0"/>
              <a:t> takes care of starting containers before all tests and stopping after the tests are done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Other tools to programmatically manipulate containers: for example </a:t>
            </a:r>
            <a:r>
              <a:rPr lang="en-US" dirty="0" err="1"/>
              <a:t>Dockerode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3ADE9A-8043-14CE-1C68-34EB6D981D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18F443-4C8C-A7ED-F87B-D088812826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55</a:t>
            </a:fld>
            <a:endParaRPr lang="nl-NL"/>
          </a:p>
        </p:txBody>
      </p:sp>
      <p:pic>
        <p:nvPicPr>
          <p:cNvPr id="2050" name="Picture 2" descr="Testcontainers logo">
            <a:extLst>
              <a:ext uri="{FF2B5EF4-FFF2-40B4-BE49-F238E27FC236}">
                <a16:creationId xmlns:a16="http://schemas.microsoft.com/office/drawing/2014/main" id="{1DD62DCE-9221-279C-10AA-906D0E19C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7038" y="55125"/>
            <a:ext cx="2947500" cy="147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Containerized Spring integration tests using Testcontainers and ...">
            <a:extLst>
              <a:ext uri="{FF2B5EF4-FFF2-40B4-BE49-F238E27FC236}">
                <a16:creationId xmlns:a16="http://schemas.microsoft.com/office/drawing/2014/main" id="{C1FB4D8C-B256-1994-9180-E7A6B40D57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2426" y="1008404"/>
            <a:ext cx="1060163" cy="395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15032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5F8D4-9C53-9E74-E801-ACBDBDD61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ToxiProxy</a:t>
            </a:r>
            <a:r>
              <a:rPr lang="en-US" dirty="0"/>
              <a:t> – Chaos Testing on Network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33E056-7C1A-7FC1-1919-8B176DA676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Run </a:t>
            </a:r>
            <a:r>
              <a:rPr lang="en-US" dirty="0" err="1"/>
              <a:t>ToxiProxy</a:t>
            </a:r>
            <a:r>
              <a:rPr lang="en-US" dirty="0"/>
              <a:t> between application under test and endpoint</a:t>
            </a:r>
          </a:p>
          <a:p>
            <a:r>
              <a:rPr lang="en-US" dirty="0" err="1"/>
              <a:t>ToxiProxy</a:t>
            </a:r>
            <a:r>
              <a:rPr lang="en-US" dirty="0"/>
              <a:t> is instructed to “mess up” connections</a:t>
            </a:r>
          </a:p>
          <a:p>
            <a:pPr lvl="1"/>
            <a:r>
              <a:rPr lang="en-US" dirty="0"/>
              <a:t>latency, drop, bandwidth, slice, timeout, </a:t>
            </a:r>
            <a:r>
              <a:rPr lang="en-US" dirty="0" err="1"/>
              <a:t>limit_data</a:t>
            </a:r>
            <a:endParaRPr lang="en-US" dirty="0"/>
          </a:p>
          <a:p>
            <a:r>
              <a:rPr lang="en-US" dirty="0"/>
              <a:t>Configure </a:t>
            </a:r>
            <a:r>
              <a:rPr lang="en-US" dirty="0" err="1"/>
              <a:t>ToxiProxy</a:t>
            </a:r>
            <a:r>
              <a:rPr lang="en-US" dirty="0"/>
              <a:t> programmatically (e.g. from Unit Test) or from CLI</a:t>
            </a:r>
          </a:p>
          <a:p>
            <a:r>
              <a:rPr lang="en-US" dirty="0"/>
              <a:t>Endpoint can be any TCP/IP destination: </a:t>
            </a:r>
          </a:p>
          <a:p>
            <a:pPr lvl="1"/>
            <a:r>
              <a:rPr lang="en-US" dirty="0"/>
              <a:t>REST API, </a:t>
            </a:r>
            <a:r>
              <a:rPr lang="en-US" dirty="0" err="1"/>
              <a:t>gRPC</a:t>
            </a:r>
            <a:r>
              <a:rPr lang="en-US" dirty="0"/>
              <a:t> endpoint, Database, Kafka, Queue, Cache, FTP, ..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AAB69E-41E4-7048-F2AC-9FB576AFCE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32C419-F67D-D0E1-5DFC-7C72C1BF1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56</a:t>
            </a:fld>
            <a:endParaRPr lang="nl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0174B30-40B7-56E1-F02D-34E859A794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16328" y="31500"/>
            <a:ext cx="1921034" cy="190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D1EC4D-3B7C-BBB7-5413-75DC410AB8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15" y="2907376"/>
            <a:ext cx="7810177" cy="1507704"/>
          </a:xfrm>
          <a:prstGeom prst="rect">
            <a:avLst/>
          </a:prstGeom>
        </p:spPr>
      </p:pic>
      <p:sp>
        <p:nvSpPr>
          <p:cNvPr id="6" name="Speech Bubble: Rectangle 5">
            <a:extLst>
              <a:ext uri="{FF2B5EF4-FFF2-40B4-BE49-F238E27FC236}">
                <a16:creationId xmlns:a16="http://schemas.microsoft.com/office/drawing/2014/main" id="{78E378B2-09F5-CC05-5B61-43E68AC8C406}"/>
              </a:ext>
            </a:extLst>
          </p:cNvPr>
          <p:cNvSpPr/>
          <p:nvPr/>
        </p:nvSpPr>
        <p:spPr>
          <a:xfrm>
            <a:off x="259080" y="3040380"/>
            <a:ext cx="1905000" cy="259080"/>
          </a:xfrm>
          <a:prstGeom prst="wedgeRectCallout">
            <a:avLst>
              <a:gd name="adj1" fmla="val 14683"/>
              <a:gd name="adj2" fmla="val 185406"/>
            </a:avLst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system under test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07E0FBE-7625-A927-01B3-C5743C0422F0}"/>
              </a:ext>
            </a:extLst>
          </p:cNvPr>
          <p:cNvSpPr/>
          <p:nvPr/>
        </p:nvSpPr>
        <p:spPr>
          <a:xfrm>
            <a:off x="1272540" y="4289670"/>
            <a:ext cx="891540" cy="3802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41E3B1C1-33DD-A694-9014-9DA1C0600280}"/>
              </a:ext>
            </a:extLst>
          </p:cNvPr>
          <p:cNvCxnSpPr>
            <a:stCxn id="8" idx="3"/>
          </p:cNvCxnSpPr>
          <p:nvPr/>
        </p:nvCxnSpPr>
        <p:spPr>
          <a:xfrm flipV="1">
            <a:off x="2164080" y="4203960"/>
            <a:ext cx="1668780" cy="27582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D6C93C2-80F4-30C1-B79D-2670DD3CC865}"/>
              </a:ext>
            </a:extLst>
          </p:cNvPr>
          <p:cNvCxnSpPr/>
          <p:nvPr/>
        </p:nvCxnSpPr>
        <p:spPr>
          <a:xfrm flipV="1">
            <a:off x="1718310" y="4001670"/>
            <a:ext cx="0" cy="288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Oval 12">
            <a:extLst>
              <a:ext uri="{FF2B5EF4-FFF2-40B4-BE49-F238E27FC236}">
                <a16:creationId xmlns:a16="http://schemas.microsoft.com/office/drawing/2014/main" id="{D6C46F0D-1141-C294-4089-23F5ECA182A5}"/>
              </a:ext>
            </a:extLst>
          </p:cNvPr>
          <p:cNvSpPr/>
          <p:nvPr/>
        </p:nvSpPr>
        <p:spPr>
          <a:xfrm>
            <a:off x="2998470" y="4281660"/>
            <a:ext cx="209550" cy="1901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1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487F81A9-04D5-7BE4-C194-2C62BFEDB9A4}"/>
              </a:ext>
            </a:extLst>
          </p:cNvPr>
          <p:cNvSpPr/>
          <p:nvPr/>
        </p:nvSpPr>
        <p:spPr>
          <a:xfrm>
            <a:off x="1777366" y="4084515"/>
            <a:ext cx="209550" cy="1901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2</a:t>
            </a:r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5CE3E3A-1BBE-495C-65DF-89400C45203A}"/>
              </a:ext>
            </a:extLst>
          </p:cNvPr>
          <p:cNvSpPr/>
          <p:nvPr/>
        </p:nvSpPr>
        <p:spPr>
          <a:xfrm>
            <a:off x="3114676" y="3544245"/>
            <a:ext cx="209550" cy="19011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:a16="http://schemas.microsoft.com/office/drawing/2014/main" id="{5B8010CE-241F-EC52-2D12-0BB27C864F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884" y="3268181"/>
            <a:ext cx="371236" cy="368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6290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13" grpId="0" animBg="1"/>
      <p:bldP spid="14" grpId="0" animBg="1"/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9590D4-F754-D20B-CD99-C9AD0783AA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C53C310-76E0-A3C4-DCC7-2D13AF6B9A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Production Data	</a:t>
            </a:r>
          </a:p>
          <a:p>
            <a:pPr lvl="1"/>
            <a:r>
              <a:rPr lang="en-US" dirty="0"/>
              <a:t>for existing </a:t>
            </a:r>
            <a:br>
              <a:rPr lang="en-US" dirty="0"/>
            </a:br>
            <a:r>
              <a:rPr lang="en-US" dirty="0"/>
              <a:t>systems</a:t>
            </a:r>
          </a:p>
          <a:p>
            <a:r>
              <a:rPr lang="en-US" dirty="0"/>
              <a:t>Pseudonymized, </a:t>
            </a:r>
            <a:br>
              <a:rPr lang="en-US" dirty="0"/>
            </a:br>
            <a:r>
              <a:rPr lang="en-US" dirty="0"/>
              <a:t>Anonymized</a:t>
            </a:r>
          </a:p>
          <a:p>
            <a:r>
              <a:rPr lang="en-US" dirty="0"/>
              <a:t>Synthesized</a:t>
            </a:r>
          </a:p>
          <a:p>
            <a:r>
              <a:rPr lang="en-US" dirty="0"/>
              <a:t>Consistent</a:t>
            </a:r>
          </a:p>
          <a:p>
            <a:endParaRPr lang="en-US" dirty="0"/>
          </a:p>
          <a:p>
            <a:r>
              <a:rPr lang="en-US" dirty="0"/>
              <a:t>Tools</a:t>
            </a:r>
          </a:p>
          <a:p>
            <a:pPr lvl="1"/>
            <a:r>
              <a:rPr lang="en-US" dirty="0"/>
              <a:t>SDV (Python)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7DBFA3-B004-C4BA-0825-B02DBC391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616173-F588-084C-F0FB-F5E5418CC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813A29D-6D48-FE6E-6E48-2B015E1644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3000" y="792000"/>
            <a:ext cx="6474211" cy="403339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C49F694-978F-280C-1C08-0EA6E3603E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938" y="3905803"/>
            <a:ext cx="2915474" cy="672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470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5709-D4D9-9A6B-2885-5CF50B88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- Generators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17B6-8A84-D841-507F-EC230757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0853" cy="3780000"/>
          </a:xfrm>
        </p:spPr>
        <p:txBody>
          <a:bodyPr/>
          <a:lstStyle/>
          <a:p>
            <a:r>
              <a:rPr lang="en-US" dirty="0"/>
              <a:t>Prevent test blindness from having a static (small) data set</a:t>
            </a:r>
            <a:br>
              <a:rPr lang="en-US" dirty="0"/>
            </a:br>
            <a:endParaRPr lang="en-US" dirty="0"/>
          </a:p>
          <a:p>
            <a:r>
              <a:rPr lang="en-US" dirty="0"/>
              <a:t>Data Faker (in Java, Ruby, Python, Perl, JavaScript)</a:t>
            </a:r>
          </a:p>
          <a:p>
            <a:pPr lvl="1"/>
            <a:r>
              <a:rPr lang="en-US" dirty="0"/>
              <a:t>more than 200 Fakers (types of data – airports, names, telephone numbers)</a:t>
            </a:r>
          </a:p>
          <a:p>
            <a:pPr lvl="1"/>
            <a:r>
              <a:rPr lang="en-US" dirty="0"/>
              <a:t>60+ locales supported</a:t>
            </a:r>
          </a:p>
          <a:p>
            <a:r>
              <a:rPr lang="en-US" dirty="0" err="1"/>
              <a:t>Mockaroo</a:t>
            </a:r>
            <a:r>
              <a:rPr lang="en-US" dirty="0"/>
              <a:t> – web UI for defining schema and downloading data</a:t>
            </a:r>
          </a:p>
          <a:p>
            <a:pPr lvl="1"/>
            <a:r>
              <a:rPr lang="en-US" dirty="0"/>
              <a:t>JSON, SQL (DML), CSV, XML</a:t>
            </a:r>
          </a:p>
          <a:p>
            <a:pPr lvl="1"/>
            <a:r>
              <a:rPr lang="en-US" dirty="0"/>
              <a:t>200+ predefined field types </a:t>
            </a:r>
          </a:p>
          <a:p>
            <a:pPr lvl="1"/>
            <a:r>
              <a:rPr lang="en-US" dirty="0"/>
              <a:t>define custom list of allowed values</a:t>
            </a:r>
          </a:p>
          <a:p>
            <a:pPr lvl="1"/>
            <a:r>
              <a:rPr lang="en-US" dirty="0"/>
              <a:t>use expressions to fine tune values</a:t>
            </a:r>
          </a:p>
          <a:p>
            <a:pPr lvl="1"/>
            <a:r>
              <a:rPr lang="en-US" dirty="0"/>
              <a:t>use </a:t>
            </a:r>
            <a:r>
              <a:rPr lang="en-US" dirty="0" err="1"/>
              <a:t>RegExp</a:t>
            </a:r>
            <a:r>
              <a:rPr lang="en-US" dirty="0"/>
              <a:t> masks to specify string patterns</a:t>
            </a:r>
          </a:p>
          <a:p>
            <a:pPr lvl="1"/>
            <a:r>
              <a:rPr lang="en-US" dirty="0"/>
              <a:t>also publish REST API that returns fake data</a:t>
            </a:r>
          </a:p>
          <a:p>
            <a:pPr lvl="2"/>
            <a:r>
              <a:rPr lang="en-US" dirty="0"/>
              <a:t>1K free requests per day 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06980-A99F-F50D-7497-1F8276A4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BECC-8779-9985-145A-0B41B727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58</a:t>
            </a:fld>
            <a:endParaRPr lang="nl-NL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A52539D-0704-631D-5FA7-26455A80BD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4280" y="2646580"/>
            <a:ext cx="3743380" cy="2208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1757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FD5709-D4D9-9A6B-2885-5CF50B882C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Data - Generate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7817B6-8A84-D841-507F-EC230757AA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90853" cy="3780000"/>
          </a:xfrm>
        </p:spPr>
        <p:txBody>
          <a:bodyPr/>
          <a:lstStyle/>
          <a:p>
            <a:r>
              <a:rPr lang="en-US" dirty="0"/>
              <a:t>Mimesis (Python)</a:t>
            </a:r>
          </a:p>
          <a:p>
            <a:r>
              <a:rPr lang="en-US" dirty="0" err="1"/>
              <a:t>jFairy</a:t>
            </a:r>
            <a:r>
              <a:rPr lang="en-US" dirty="0"/>
              <a:t> – generates profiles (for people)</a:t>
            </a:r>
          </a:p>
          <a:p>
            <a:pPr lvl="1"/>
            <a:r>
              <a:rPr lang="en-US" dirty="0"/>
              <a:t>use in Java programs – </a:t>
            </a:r>
            <a:br>
              <a:rPr lang="en-US" dirty="0"/>
            </a:br>
            <a:r>
              <a:rPr lang="en-US" dirty="0"/>
              <a:t>consistent objects (email uses name)</a:t>
            </a:r>
          </a:p>
          <a:p>
            <a:pPr lvl="1"/>
            <a:r>
              <a:rPr lang="en-US" dirty="0"/>
              <a:t>produce in bulk (csv)</a:t>
            </a:r>
          </a:p>
          <a:p>
            <a:r>
              <a:rPr lang="en-US" dirty="0"/>
              <a:t>onlinedatagenerator.com</a:t>
            </a:r>
          </a:p>
          <a:p>
            <a:r>
              <a:rPr lang="en-US" dirty="0"/>
              <a:t>Mostly.AI</a:t>
            </a:r>
          </a:p>
          <a:p>
            <a:r>
              <a:rPr lang="en-US" dirty="0"/>
              <a:t>GenerateData.com</a:t>
            </a:r>
          </a:p>
          <a:p>
            <a:r>
              <a:rPr lang="en-US" dirty="0"/>
              <a:t>Commercial tools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C806980-A99F-F50D-7497-1F8276A49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D2BECC-8779-9985-145A-0B41B72709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59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77DC924-522F-763A-6925-937187C556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94191" y="1254945"/>
            <a:ext cx="3629806" cy="233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024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D84B0-3DC6-0879-BB35-85B663BC4C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Implicit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B1600C-93A6-5B42-221C-4D7A8B205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859086"/>
            <a:ext cx="6623999" cy="3780000"/>
          </a:xfrm>
        </p:spPr>
        <p:txBody>
          <a:bodyPr/>
          <a:lstStyle/>
          <a:p>
            <a:r>
              <a:rPr lang="en-US" sz="1400" dirty="0"/>
              <a:t>Java (11 at least; moving to 17LTS)</a:t>
            </a:r>
          </a:p>
          <a:p>
            <a:r>
              <a:rPr lang="en-US" sz="1400" dirty="0"/>
              <a:t>Maven, </a:t>
            </a:r>
            <a:r>
              <a:rPr lang="en-US" sz="1100" dirty="0"/>
              <a:t>Gradle</a:t>
            </a:r>
            <a:endParaRPr lang="en-US" sz="1400" dirty="0"/>
          </a:p>
          <a:p>
            <a:r>
              <a:rPr lang="en-US" sz="1400" dirty="0"/>
              <a:t>Git, GitHub / GitLab</a:t>
            </a:r>
          </a:p>
          <a:p>
            <a:r>
              <a:rPr lang="en-US" sz="1400" dirty="0"/>
              <a:t>JUnit (&amp; Jest)</a:t>
            </a:r>
          </a:p>
          <a:p>
            <a:r>
              <a:rPr lang="en-US" sz="1400" dirty="0"/>
              <a:t>Spring Boot</a:t>
            </a:r>
          </a:p>
          <a:p>
            <a:r>
              <a:rPr lang="en-US" sz="1400" dirty="0"/>
              <a:t>Containers </a:t>
            </a:r>
            <a:r>
              <a:rPr lang="en-US" sz="1100" dirty="0"/>
              <a:t>(and Kubernetes)</a:t>
            </a:r>
            <a:endParaRPr lang="en-US" sz="1400" dirty="0"/>
          </a:p>
          <a:p>
            <a:r>
              <a:rPr lang="en-US" sz="1400" dirty="0"/>
              <a:t>Jenkins</a:t>
            </a:r>
          </a:p>
          <a:p>
            <a:r>
              <a:rPr lang="en-US" sz="1400" dirty="0"/>
              <a:t>Apache Kafka</a:t>
            </a:r>
          </a:p>
          <a:p>
            <a:r>
              <a:rPr lang="en-US" sz="1400" dirty="0"/>
              <a:t>React | Angular | Vue</a:t>
            </a:r>
          </a:p>
          <a:p>
            <a:r>
              <a:rPr lang="en-US" sz="1400" dirty="0" err="1"/>
              <a:t>GraphQL</a:t>
            </a:r>
            <a:endParaRPr lang="en-US" sz="1400" dirty="0"/>
          </a:p>
          <a:p>
            <a:r>
              <a:rPr lang="en-US" sz="1400" dirty="0"/>
              <a:t>VS Code | JetBrains IntelliJ IDEA</a:t>
            </a:r>
          </a:p>
          <a:p>
            <a:r>
              <a:rPr lang="en-US" sz="1400" dirty="0"/>
              <a:t>PostgreSQL</a:t>
            </a:r>
          </a:p>
          <a:p>
            <a:r>
              <a:rPr lang="en-US" sz="1400" dirty="0"/>
              <a:t>Redis</a:t>
            </a:r>
          </a:p>
          <a:p>
            <a:r>
              <a:rPr lang="en-US" sz="1400" dirty="0"/>
              <a:t>Node (JS)</a:t>
            </a:r>
          </a:p>
          <a:p>
            <a:r>
              <a:rPr lang="en-US" sz="1400" dirty="0"/>
              <a:t>Okta (sometimes </a:t>
            </a:r>
            <a:r>
              <a:rPr lang="en-US" sz="1400" dirty="0" err="1"/>
              <a:t>KeyCloak</a:t>
            </a:r>
            <a:r>
              <a:rPr lang="en-US" sz="1400" dirty="0"/>
              <a:t>)</a:t>
            </a:r>
          </a:p>
          <a:p>
            <a:r>
              <a:rPr lang="en-US" sz="1400" dirty="0" err="1"/>
              <a:t>PetClinic</a:t>
            </a:r>
            <a:r>
              <a:rPr lang="en-US" sz="1400" dirty="0"/>
              <a:t> (Spring Reference Application)</a:t>
            </a:r>
          </a:p>
          <a:p>
            <a:pPr marL="0" indent="0">
              <a:buNone/>
            </a:pPr>
            <a:endParaRPr lang="en-US" sz="14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518-5CEA-BF77-8CCE-C5FFF8781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6B1852E-FA9F-9E0E-5CA8-4F68A0A98C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</a:t>
            </a:fld>
            <a:endParaRPr lang="nl-NL"/>
          </a:p>
        </p:txBody>
      </p:sp>
      <p:pic>
        <p:nvPicPr>
          <p:cNvPr id="11266" name="Picture 2" descr="Technical writing without the assumed knowledge — Branding And Content ...">
            <a:extLst>
              <a:ext uri="{FF2B5EF4-FFF2-40B4-BE49-F238E27FC236}">
                <a16:creationId xmlns:a16="http://schemas.microsoft.com/office/drawing/2014/main" id="{0C36D2C8-A7A7-AC64-76FF-FF0604437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6725" y="1418602"/>
            <a:ext cx="3051797" cy="1716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1531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750"/>
                            </p:stCondLst>
                            <p:childTnLst>
                              <p:par>
                                <p:cTn id="2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250"/>
                            </p:stCondLst>
                            <p:childTnLst>
                              <p:par>
                                <p:cTn id="3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"/>
                            </p:stCondLst>
                            <p:childTnLst>
                              <p:par>
                                <p:cTn id="3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750"/>
                            </p:stCondLst>
                            <p:childTnLst>
                              <p:par>
                                <p:cTn id="4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250"/>
                            </p:stCondLst>
                            <p:childTnLst>
                              <p:par>
                                <p:cTn id="4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500"/>
                            </p:stCondLst>
                            <p:childTnLst>
                              <p:par>
                                <p:cTn id="5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93A1-7FB4-B86C-7465-6F8906A9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Testing – regression test for all actual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CFFA-CB30-9BB0-6858-02DDB6049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79616" cy="3780000"/>
          </a:xfrm>
        </p:spPr>
        <p:txBody>
          <a:bodyPr/>
          <a:lstStyle/>
          <a:p>
            <a:r>
              <a:rPr lang="en-US" dirty="0"/>
              <a:t>Test the actual interactions from a consumer with a provider</a:t>
            </a:r>
          </a:p>
          <a:p>
            <a:r>
              <a:rPr lang="en-US" dirty="0"/>
              <a:t>1. Determine what the interactions are – the input and the response =&gt; this is the test set</a:t>
            </a:r>
          </a:p>
          <a:p>
            <a:r>
              <a:rPr lang="en-US" dirty="0"/>
              <a:t>2. (after each change in the provider </a:t>
            </a:r>
            <a:r>
              <a:rPr lang="en-US" i="1" dirty="0"/>
              <a:t>and</a:t>
            </a:r>
            <a:r>
              <a:rPr lang="en-US" dirty="0"/>
              <a:t> after each change in consumer’s expectation) </a:t>
            </a:r>
            <a:br>
              <a:rPr lang="en-US" dirty="0"/>
            </a:br>
            <a:r>
              <a:rPr lang="en-US" dirty="0"/>
              <a:t>Test if the provider still responds as expected</a:t>
            </a:r>
          </a:p>
          <a:p>
            <a:pPr lvl="1"/>
            <a:r>
              <a:rPr lang="en-US" dirty="0"/>
              <a:t>using the “pacts” from all consumers with that provider</a:t>
            </a:r>
          </a:p>
          <a:p>
            <a:pPr lvl="1"/>
            <a:r>
              <a:rPr lang="en-US" dirty="0"/>
              <a:t>no need for the consumers to be present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857FF-39D8-AC2C-058E-AE87D1C5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10AB1-D146-2699-122B-43E1ED5A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60</a:t>
            </a:fld>
            <a:endParaRPr lang="nl-NL"/>
          </a:p>
        </p:txBody>
      </p:sp>
      <p:pic>
        <p:nvPicPr>
          <p:cNvPr id="2050" name="Picture 2" descr="Define Consumer Expectations">
            <a:extLst>
              <a:ext uri="{FF2B5EF4-FFF2-40B4-BE49-F238E27FC236}">
                <a16:creationId xmlns:a16="http://schemas.microsoft.com/office/drawing/2014/main" id="{83A61F9E-E434-2312-9CD5-E6FEB7CD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5426" y="2416031"/>
            <a:ext cx="4401852" cy="2516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1246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F693A1-7FB4-B86C-7465-6F8906A96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Contract Testing – regression test for all actual requests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23CFFA-CB30-9BB0-6858-02DDB6049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E857FF-39D8-AC2C-058E-AE87D1C5F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3C10AB1-D146-2699-122B-43E1ED5AA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61</a:t>
            </a:fld>
            <a:endParaRPr lang="nl-NL"/>
          </a:p>
        </p:txBody>
      </p:sp>
      <p:pic>
        <p:nvPicPr>
          <p:cNvPr id="2050" name="Picture 2" descr="Define Consumer Expectations">
            <a:extLst>
              <a:ext uri="{FF2B5EF4-FFF2-40B4-BE49-F238E27FC236}">
                <a16:creationId xmlns:a16="http://schemas.microsoft.com/office/drawing/2014/main" id="{83A61F9E-E434-2312-9CD5-E6FEB7CDB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074" y="792000"/>
            <a:ext cx="2071287" cy="1184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Verify expectations on provider">
            <a:extLst>
              <a:ext uri="{FF2B5EF4-FFF2-40B4-BE49-F238E27FC236}">
                <a16:creationId xmlns:a16="http://schemas.microsoft.com/office/drawing/2014/main" id="{895ABCEF-FC43-0FF3-54BE-BA0D7403AD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4370" y="1670934"/>
            <a:ext cx="5549562" cy="3089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65D5AD-BEBF-78BD-C9CD-C42539061DEB}"/>
              </a:ext>
            </a:extLst>
          </p:cNvPr>
          <p:cNvSpPr/>
          <p:nvPr/>
        </p:nvSpPr>
        <p:spPr>
          <a:xfrm>
            <a:off x="2384277" y="2991028"/>
            <a:ext cx="1939895" cy="1358781"/>
          </a:xfrm>
          <a:prstGeom prst="roundRect">
            <a:avLst/>
          </a:prstGeom>
          <a:solidFill>
            <a:schemeClr val="bg1">
              <a:alpha val="8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0858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BDA71E-AB0F-23B2-4D91-624DB61858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991A8F-608B-9916-B150-B27DA98636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CBAD82D-310A-AEEC-B113-70533F15E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0726DA4-7E39-2749-12F1-ECB8DF4DB2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62</a:t>
            </a:fld>
            <a:endParaRPr lang="nl-NL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5EAF4065-9BE5-278A-D5EF-18ACAF5ABC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8166" y="102550"/>
            <a:ext cx="6541174" cy="4752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519779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50748-14BE-D79F-54C6-2AB640DAF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Contract Testing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4A3CB-00D7-5B75-AEBC-478C43523D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Pact (</a:t>
            </a:r>
            <a:r>
              <a:rPr lang="en-US" dirty="0" err="1"/>
              <a:t>SmartBear</a:t>
            </a:r>
            <a:r>
              <a:rPr lang="en-US" dirty="0"/>
              <a:t>) </a:t>
            </a:r>
          </a:p>
          <a:p>
            <a:pPr lvl="1"/>
            <a:r>
              <a:rPr lang="en-US" dirty="0"/>
              <a:t>free version</a:t>
            </a:r>
          </a:p>
          <a:p>
            <a:pPr lvl="1"/>
            <a:r>
              <a:rPr lang="en-US" dirty="0"/>
              <a:t>commercial tool for contract testing</a:t>
            </a:r>
          </a:p>
          <a:p>
            <a:r>
              <a:rPr lang="en-US" dirty="0"/>
              <a:t>Spring Cloud Contract</a:t>
            </a:r>
          </a:p>
          <a:p>
            <a:r>
              <a:rPr lang="en-US" dirty="0" err="1"/>
              <a:t>SauceLabs</a:t>
            </a:r>
            <a:r>
              <a:rPr lang="en-US" dirty="0"/>
              <a:t> -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342147-5767-9F22-9454-25EB5DBC4E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148964F-F63F-41E0-4685-778AFA851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63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14DD063-6592-50C4-D5DD-C210BE9C57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832" y="2049414"/>
            <a:ext cx="1622015" cy="324403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A07C450-A420-8AB2-8611-52565C96A9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620" y="1067417"/>
            <a:ext cx="2019048" cy="514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16246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CD6626-EF59-F016-A19E-1B3922E539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Unit Test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05E426-22AC-0A6D-84CC-15A1FF7462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Objectives:</a:t>
            </a:r>
          </a:p>
          <a:p>
            <a:pPr lvl="1"/>
            <a:r>
              <a:rPr lang="en-US" dirty="0"/>
              <a:t>Safe Refactoring, </a:t>
            </a:r>
          </a:p>
          <a:p>
            <a:pPr lvl="1"/>
            <a:r>
              <a:rPr lang="en-US" dirty="0"/>
              <a:t>Documentation (of how to use), </a:t>
            </a:r>
          </a:p>
          <a:p>
            <a:pPr lvl="1"/>
            <a:r>
              <a:rPr lang="en-US" dirty="0"/>
              <a:t>Validate (large number of) scenarios (edge cases), </a:t>
            </a:r>
          </a:p>
          <a:p>
            <a:pPr lvl="1"/>
            <a:r>
              <a:rPr lang="en-US" dirty="0"/>
              <a:t>Harden complex logic and calculations</a:t>
            </a:r>
          </a:p>
          <a:p>
            <a:pPr lvl="1"/>
            <a:r>
              <a:rPr lang="en-US" dirty="0"/>
              <a:t>Proof for &lt;stakeholders&gt; regarding code quality</a:t>
            </a:r>
          </a:p>
          <a:p>
            <a:pPr lvl="1"/>
            <a:r>
              <a:rPr lang="en-US" dirty="0"/>
              <a:t>Control 3</a:t>
            </a:r>
            <a:r>
              <a:rPr lang="en-US" baseline="30000" dirty="0"/>
              <a:t>rd</a:t>
            </a:r>
            <a:r>
              <a:rPr lang="en-US" dirty="0"/>
              <a:t> party and platform dependencies (especially when upgrading)</a:t>
            </a:r>
          </a:p>
          <a:p>
            <a:r>
              <a:rPr lang="en-US" dirty="0"/>
              <a:t>For public interface methods, logic-heavy methods, methods with multiple code paths (high cyclomatic complexity), 3</a:t>
            </a:r>
            <a:r>
              <a:rPr lang="en-US" baseline="30000" dirty="0"/>
              <a:t>rd</a:t>
            </a:r>
            <a:r>
              <a:rPr lang="en-US" dirty="0"/>
              <a:t> party libraries</a:t>
            </a:r>
          </a:p>
          <a:p>
            <a:r>
              <a:rPr lang="en-US" dirty="0"/>
              <a:t>AI assisted generation of Unit Tests (and test data samples) – </a:t>
            </a:r>
          </a:p>
          <a:p>
            <a:pPr lvl="1"/>
            <a:r>
              <a:rPr lang="en-US" dirty="0" err="1"/>
              <a:t>Bluediff</a:t>
            </a:r>
            <a:r>
              <a:rPr lang="en-US" dirty="0"/>
              <a:t> Cover (Java), </a:t>
            </a:r>
          </a:p>
          <a:p>
            <a:pPr lvl="1"/>
            <a:r>
              <a:rPr lang="en-US" dirty="0" err="1"/>
              <a:t>Devmate</a:t>
            </a:r>
            <a:r>
              <a:rPr lang="en-US" dirty="0"/>
              <a:t> (C#, Java), </a:t>
            </a:r>
            <a:r>
              <a:rPr lang="en-US" dirty="0" err="1"/>
              <a:t>Ponicode</a:t>
            </a:r>
            <a:r>
              <a:rPr lang="en-US" dirty="0"/>
              <a:t> (JS, TS, Python), </a:t>
            </a:r>
            <a:r>
              <a:rPr lang="en-US" dirty="0" err="1"/>
              <a:t>Symflower</a:t>
            </a:r>
            <a:r>
              <a:rPr lang="en-US" dirty="0"/>
              <a:t> Programming Assistant (Java, Go), GitHub Co Pilot (various languages)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FAAF70-B772-F478-0B48-B5EC4999AB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48703B-09ED-5011-6803-DE856CF1AB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64</a:t>
            </a:fld>
            <a:endParaRPr lang="nl-NL"/>
          </a:p>
        </p:txBody>
      </p:sp>
      <p:pic>
        <p:nvPicPr>
          <p:cNvPr id="16386" name="Picture 2" descr="Which Tools Are Used for Unit Testing in Angular">
            <a:extLst>
              <a:ext uri="{FF2B5EF4-FFF2-40B4-BE49-F238E27FC236}">
                <a16:creationId xmlns:a16="http://schemas.microsoft.com/office/drawing/2014/main" id="{1F8CBF3F-EE9A-229E-76D9-F1A101BA87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225" y="262362"/>
            <a:ext cx="2781553" cy="21884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17361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CDB687-403A-D059-B6F1-9D4077E8F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Fuzzing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532DD-B851-F0AF-9A11-CBFA2EB3A7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Bombarding the “method under test” with different, semi-randomized inputs</a:t>
            </a:r>
          </a:p>
          <a:p>
            <a:pPr lvl="1"/>
            <a:r>
              <a:rPr lang="en-US" dirty="0"/>
              <a:t>trying to find “interesting” input values that extend code coverage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Tools available for different </a:t>
            </a:r>
            <a:br>
              <a:rPr lang="en-US" dirty="0"/>
            </a:br>
            <a:r>
              <a:rPr lang="en-US" dirty="0"/>
              <a:t>languages, Web Service </a:t>
            </a:r>
            <a:br>
              <a:rPr lang="en-US" dirty="0"/>
            </a:br>
            <a:r>
              <a:rPr lang="en-US" dirty="0"/>
              <a:t>and REST APIs</a:t>
            </a:r>
          </a:p>
          <a:p>
            <a:pPr lvl="1"/>
            <a:r>
              <a:rPr lang="en-US" dirty="0"/>
              <a:t>OSS-FUZZ: C/C++, Rust, </a:t>
            </a:r>
            <a:br>
              <a:rPr lang="en-US" dirty="0"/>
            </a:br>
            <a:r>
              <a:rPr lang="en-US" dirty="0"/>
              <a:t>Go, Python and Java</a:t>
            </a:r>
            <a:br>
              <a:rPr lang="en-US" dirty="0"/>
            </a:br>
            <a:r>
              <a:rPr lang="en-US" dirty="0"/>
              <a:t>/JVM code</a:t>
            </a:r>
          </a:p>
          <a:p>
            <a:pPr lvl="1"/>
            <a:r>
              <a:rPr lang="en-US" dirty="0"/>
              <a:t>Go 18</a:t>
            </a:r>
          </a:p>
          <a:p>
            <a:pPr lvl="1"/>
            <a:r>
              <a:rPr lang="en-US" dirty="0" err="1"/>
              <a:t>JSFuzz</a:t>
            </a:r>
            <a:r>
              <a:rPr lang="en-US" dirty="0"/>
              <a:t>, JavaScript Fuzz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415BA6-DBB9-9A14-29FA-E34CFBB34F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87B03FF-1B3B-DBC4-6BBE-DC8DCDD92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F051B9-65C5-E210-C443-10C8C869D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2500" y="1567570"/>
            <a:ext cx="5537089" cy="251685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12707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FDE73-D3CF-838F-4DB7-732056AD62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Mutation Testing – Test the Tests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1380D1-8172-2329-9E8D-E846584045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At build time: inject mutants in the code</a:t>
            </a:r>
          </a:p>
          <a:p>
            <a:pPr lvl="1"/>
            <a:r>
              <a:rPr lang="en-US" dirty="0"/>
              <a:t>change static values, operators, function calls, </a:t>
            </a:r>
            <a:r>
              <a:rPr lang="en-US" dirty="0" err="1"/>
              <a:t>regexp</a:t>
            </a:r>
            <a:r>
              <a:rPr lang="en-US" dirty="0"/>
              <a:t>, decision logic, (remove) code blocks</a:t>
            </a:r>
          </a:p>
          <a:p>
            <a:r>
              <a:rPr lang="en-US" dirty="0"/>
              <a:t>Execute unit tests </a:t>
            </a:r>
          </a:p>
          <a:p>
            <a:pPr lvl="1"/>
            <a:r>
              <a:rPr lang="en-US" dirty="0"/>
              <a:t>Mutants should be detected by tests</a:t>
            </a:r>
          </a:p>
          <a:p>
            <a:pPr lvl="1"/>
            <a:r>
              <a:rPr lang="en-US" dirty="0"/>
              <a:t>Mutation Score: (number of killed / number mutations injected) </a:t>
            </a:r>
          </a:p>
          <a:p>
            <a:pPr marL="180000" lvl="1" indent="0">
              <a:buNone/>
            </a:pPr>
            <a:endParaRPr lang="en-US" dirty="0"/>
          </a:p>
          <a:p>
            <a:r>
              <a:rPr lang="en-US" dirty="0"/>
              <a:t>There are tools for creating mutants</a:t>
            </a:r>
          </a:p>
          <a:p>
            <a:pPr lvl="1"/>
            <a:r>
              <a:rPr lang="en-US" dirty="0"/>
              <a:t>Python: </a:t>
            </a:r>
            <a:r>
              <a:rPr lang="en-US" dirty="0" err="1"/>
              <a:t>MutPy</a:t>
            </a:r>
            <a:r>
              <a:rPr lang="en-US" dirty="0"/>
              <a:t>, </a:t>
            </a:r>
            <a:r>
              <a:rPr lang="en-US" dirty="0" err="1"/>
              <a:t>Mutmut</a:t>
            </a:r>
            <a:r>
              <a:rPr lang="en-US" dirty="0"/>
              <a:t>, </a:t>
            </a:r>
            <a:r>
              <a:rPr lang="en-US" dirty="0" err="1"/>
              <a:t>mutatest</a:t>
            </a:r>
            <a:endParaRPr lang="en-US" dirty="0"/>
          </a:p>
          <a:p>
            <a:pPr lvl="1"/>
            <a:r>
              <a:rPr lang="en-US" dirty="0"/>
              <a:t>JavaScript: Stryker Mutator (also for Scala, C#)</a:t>
            </a:r>
          </a:p>
          <a:p>
            <a:pPr lvl="1"/>
            <a:r>
              <a:rPr lang="en-US" dirty="0"/>
              <a:t>Java: PIT (pitest.org)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808055-7623-F437-92FA-47B815683A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99BCCC-052C-1280-3206-5A2CC8CFC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8AB687-1E29-EC96-5B16-CBCF55C2A1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9507" y="2961417"/>
            <a:ext cx="2772838" cy="16938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233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4" name="Picture 6" descr="JMeter Performance Testing - The Official 360logica Blog">
            <a:extLst>
              <a:ext uri="{FF2B5EF4-FFF2-40B4-BE49-F238E27FC236}">
                <a16:creationId xmlns:a16="http://schemas.microsoft.com/office/drawing/2014/main" id="{F720B3CD-9F1A-F023-DCFD-4246C08B8C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7245" y="1922073"/>
            <a:ext cx="1464536" cy="7322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8" name="Picture 10" descr="Gatling, plain, wordmark, logo Icon in Devicon">
            <a:extLst>
              <a:ext uri="{FF2B5EF4-FFF2-40B4-BE49-F238E27FC236}">
                <a16:creationId xmlns:a16="http://schemas.microsoft.com/office/drawing/2014/main" id="{609F1CF0-4E26-B57E-855C-E6C8EF7EAF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8713" y="2092017"/>
            <a:ext cx="1051028" cy="10510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BC33663-E2E5-1365-8AB6-9AC1D26A4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1878C1-3EF6-1D60-7D39-A9048C5D64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403929" cy="3780000"/>
          </a:xfrm>
        </p:spPr>
        <p:txBody>
          <a:bodyPr/>
          <a:lstStyle/>
          <a:p>
            <a:r>
              <a:rPr lang="en-US" dirty="0" err="1"/>
              <a:t>WireMock</a:t>
            </a:r>
            <a:r>
              <a:rPr lang="en-US" dirty="0"/>
              <a:t> – mock HTTP APIs, record actual interactions; </a:t>
            </a:r>
            <a:r>
              <a:rPr lang="en-US" dirty="0" err="1"/>
              <a:t>Testcontainers</a:t>
            </a:r>
            <a:r>
              <a:rPr lang="en-US" dirty="0"/>
              <a:t> module</a:t>
            </a:r>
          </a:p>
          <a:p>
            <a:r>
              <a:rPr lang="en-US" dirty="0" err="1"/>
              <a:t>RestAssured</a:t>
            </a:r>
            <a:r>
              <a:rPr lang="en-US" dirty="0"/>
              <a:t> – Java test library for REST services and JSON payloads</a:t>
            </a:r>
          </a:p>
          <a:p>
            <a:r>
              <a:rPr lang="en-US" dirty="0" err="1"/>
              <a:t>FlyWay</a:t>
            </a:r>
            <a:r>
              <a:rPr lang="en-US" dirty="0"/>
              <a:t>, Liquibase – initialize database (schema &amp; data)</a:t>
            </a:r>
          </a:p>
          <a:p>
            <a:r>
              <a:rPr lang="en-US" dirty="0" err="1"/>
              <a:t>ArchUnit</a:t>
            </a:r>
            <a:r>
              <a:rPr lang="en-US" dirty="0"/>
              <a:t> – verify correctness of class dependencies (across boundaries)</a:t>
            </a:r>
          </a:p>
          <a:p>
            <a:r>
              <a:rPr lang="en-US" dirty="0"/>
              <a:t>Gatling, JMeter, Hey, k6 – load testing</a:t>
            </a:r>
          </a:p>
          <a:p>
            <a:endParaRPr lang="en-US" dirty="0"/>
          </a:p>
          <a:p>
            <a:r>
              <a:rPr lang="en-US" dirty="0" err="1"/>
              <a:t>Testcontainers</a:t>
            </a:r>
            <a:endParaRPr lang="en-US" dirty="0"/>
          </a:p>
          <a:p>
            <a:r>
              <a:rPr lang="en-US" dirty="0"/>
              <a:t>Playwright</a:t>
            </a:r>
          </a:p>
          <a:p>
            <a:r>
              <a:rPr lang="en-US" dirty="0"/>
              <a:t>OSS Fuzz</a:t>
            </a:r>
          </a:p>
          <a:p>
            <a:r>
              <a:rPr lang="en-US" dirty="0" err="1"/>
              <a:t>PITest</a:t>
            </a:r>
            <a:r>
              <a:rPr lang="en-US" dirty="0"/>
              <a:t> – Java &amp; JVM mutation testing</a:t>
            </a:r>
          </a:p>
          <a:p>
            <a:r>
              <a:rPr lang="en-US" dirty="0"/>
              <a:t>Pact, Spring Cloud Contract; </a:t>
            </a:r>
            <a:r>
              <a:rPr lang="en-US" dirty="0" err="1"/>
              <a:t>OpenAPI</a:t>
            </a:r>
            <a:r>
              <a:rPr lang="en-US" dirty="0"/>
              <a:t> test generation </a:t>
            </a:r>
            <a:r>
              <a:rPr lang="en-US" dirty="0" err="1"/>
              <a:t>Schemathesis</a:t>
            </a:r>
            <a:r>
              <a:rPr lang="en-US" dirty="0"/>
              <a:t>, Prism</a:t>
            </a:r>
          </a:p>
          <a:p>
            <a:r>
              <a:rPr lang="en-US" dirty="0" err="1"/>
              <a:t>Mockaroo</a:t>
            </a:r>
            <a:r>
              <a:rPr lang="en-US" dirty="0"/>
              <a:t>, </a:t>
            </a:r>
            <a:r>
              <a:rPr lang="en-US" dirty="0" err="1"/>
              <a:t>DataFaker</a:t>
            </a:r>
            <a:endParaRPr lang="en-US" dirty="0"/>
          </a:p>
          <a:p>
            <a:r>
              <a:rPr lang="en-US" dirty="0" err="1"/>
              <a:t>ToxiProxy</a:t>
            </a:r>
            <a:endParaRPr lang="en-US" dirty="0"/>
          </a:p>
          <a:p>
            <a:r>
              <a:rPr lang="en-US" dirty="0"/>
              <a:t>Cucumber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C15FBE-2168-BC4D-BFDD-AFE63BBBE3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E3A676D-2924-B805-3656-89B1D5256E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67</a:t>
            </a:fld>
            <a:endParaRPr lang="nl-NL"/>
          </a:p>
        </p:txBody>
      </p:sp>
      <p:pic>
        <p:nvPicPr>
          <p:cNvPr id="17410" name="Picture 2" descr="REST Assured">
            <a:extLst>
              <a:ext uri="{FF2B5EF4-FFF2-40B4-BE49-F238E27FC236}">
                <a16:creationId xmlns:a16="http://schemas.microsoft.com/office/drawing/2014/main" id="{7C4036DD-51A4-9B56-A1E6-0E2587996A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1781" y="1183525"/>
            <a:ext cx="2096301" cy="305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>
            <a:extLst>
              <a:ext uri="{FF2B5EF4-FFF2-40B4-BE49-F238E27FC236}">
                <a16:creationId xmlns:a16="http://schemas.microsoft.com/office/drawing/2014/main" id="{3593AFC0-EBDC-9948-B2FE-DE39D299D7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44394" y="936000"/>
            <a:ext cx="1275347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Snagit_SNGOUT2159">
            <a:extLst>
              <a:ext uri="{FF2B5EF4-FFF2-40B4-BE49-F238E27FC236}">
                <a16:creationId xmlns:a16="http://schemas.microsoft.com/office/drawing/2014/main" id="{0E5717CA-4BA6-8E62-AD25-7AAA941498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15481" y="1480235"/>
            <a:ext cx="885469" cy="27905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226024A0-7B3C-8573-206A-CF7DCB90B79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4394" y="1480235"/>
            <a:ext cx="641029" cy="423507"/>
          </a:xfrm>
          <a:prstGeom prst="rect">
            <a:avLst/>
          </a:prstGeom>
        </p:spPr>
      </p:pic>
      <p:pic>
        <p:nvPicPr>
          <p:cNvPr id="11" name="Picture 10" descr="A picture containing logo&#10;&#10;Description automatically generated">
            <a:extLst>
              <a:ext uri="{FF2B5EF4-FFF2-40B4-BE49-F238E27FC236}">
                <a16:creationId xmlns:a16="http://schemas.microsoft.com/office/drawing/2014/main" id="{FD8CE448-75B7-CFB5-1759-F544C61F483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554581" y="1983582"/>
            <a:ext cx="1257844" cy="216870"/>
          </a:xfrm>
          <a:prstGeom prst="rect">
            <a:avLst/>
          </a:prstGeom>
        </p:spPr>
      </p:pic>
      <p:pic>
        <p:nvPicPr>
          <p:cNvPr id="17416" name="Picture 8" descr="hey">
            <a:extLst>
              <a:ext uri="{FF2B5EF4-FFF2-40B4-BE49-F238E27FC236}">
                <a16:creationId xmlns:a16="http://schemas.microsoft.com/office/drawing/2014/main" id="{337A591C-D211-AE14-AAFB-31F3CC5EF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215" y="2471760"/>
            <a:ext cx="763034" cy="2233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2F2A14C-1F4A-28E6-5D4F-0FC6BC4DBF6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44365" y="2270571"/>
            <a:ext cx="537623" cy="537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06330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A5CBF5-D4F4-0949-1409-E11E18E851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Code Quality &amp; Clean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23374A-C689-D84A-400E-0A5C3F0F01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890597" cy="3780000"/>
          </a:xfrm>
        </p:spPr>
        <p:txBody>
          <a:bodyPr/>
          <a:lstStyle/>
          <a:p>
            <a:r>
              <a:rPr lang="en-US" dirty="0"/>
              <a:t>Standardization – project structure, naming, (automated) local </a:t>
            </a:r>
            <a:r>
              <a:rPr lang="en-US" dirty="0" err="1"/>
              <a:t>qa</a:t>
            </a:r>
            <a:r>
              <a:rPr lang="en-US" dirty="0"/>
              <a:t>, build &amp; test</a:t>
            </a:r>
          </a:p>
          <a:p>
            <a:r>
              <a:rPr lang="en-US" dirty="0"/>
              <a:t>Code formatting, coding patterns – IDE &amp; plugins</a:t>
            </a:r>
          </a:p>
          <a:p>
            <a:pPr lvl="1"/>
            <a:r>
              <a:rPr lang="en-US" dirty="0" err="1"/>
              <a:t>SonarLint</a:t>
            </a:r>
            <a:r>
              <a:rPr lang="en-US" dirty="0"/>
              <a:t> – real time code analysis &amp; (proposed) fixes</a:t>
            </a:r>
          </a:p>
          <a:p>
            <a:r>
              <a:rPr lang="en-US" dirty="0"/>
              <a:t>Static Code Analysis &amp; Optimization</a:t>
            </a:r>
          </a:p>
          <a:p>
            <a:pPr lvl="1"/>
            <a:r>
              <a:rPr lang="en-US" dirty="0" err="1"/>
              <a:t>CheckStyle</a:t>
            </a:r>
            <a:r>
              <a:rPr lang="en-US" dirty="0"/>
              <a:t>, </a:t>
            </a:r>
            <a:r>
              <a:rPr lang="en-US" dirty="0" err="1"/>
              <a:t>SpotBugs</a:t>
            </a:r>
            <a:r>
              <a:rPr lang="en-US" dirty="0"/>
              <a:t>, PMD, </a:t>
            </a:r>
            <a:r>
              <a:rPr lang="en-US" b="1" dirty="0"/>
              <a:t>SonarQube</a:t>
            </a:r>
            <a:r>
              <a:rPr lang="en-US" dirty="0"/>
              <a:t> &amp; </a:t>
            </a:r>
            <a:r>
              <a:rPr lang="en-US" dirty="0" err="1"/>
              <a:t>SonarCloud</a:t>
            </a:r>
            <a:endParaRPr lang="en-US" dirty="0"/>
          </a:p>
          <a:p>
            <a:pPr lvl="1"/>
            <a:r>
              <a:rPr lang="en-US" dirty="0" err="1"/>
              <a:t>ESLint</a:t>
            </a:r>
            <a:r>
              <a:rPr lang="en-US" dirty="0"/>
              <a:t> – static code analysis for ECMA Script (Node, JavaScript)</a:t>
            </a:r>
          </a:p>
          <a:p>
            <a:pPr lvl="1"/>
            <a:r>
              <a:rPr lang="en-US" dirty="0"/>
              <a:t>Google Java Format – automated code formatter</a:t>
            </a:r>
          </a:p>
          <a:p>
            <a:pPr lvl="1"/>
            <a:r>
              <a:rPr lang="en-US" dirty="0" err="1"/>
              <a:t>ErrorProne</a:t>
            </a:r>
            <a:r>
              <a:rPr lang="en-US" dirty="0"/>
              <a:t> – find unwanted “code patterns” and suggest fixes</a:t>
            </a:r>
          </a:p>
          <a:p>
            <a:pPr lvl="1"/>
            <a:r>
              <a:rPr lang="en-US" dirty="0" err="1"/>
              <a:t>Refaster</a:t>
            </a:r>
            <a:r>
              <a:rPr lang="en-US" dirty="0"/>
              <a:t> – refactoring: rewrite occurrences of “before template” into “after template”</a:t>
            </a:r>
          </a:p>
          <a:p>
            <a:pPr lvl="2"/>
            <a:r>
              <a:rPr lang="en-US" dirty="0"/>
              <a:t>fix/improve vulnerabilities, benefit from new JDK features or frameworks upgrades</a:t>
            </a:r>
          </a:p>
          <a:p>
            <a:pPr lvl="1"/>
            <a:r>
              <a:rPr lang="en-US" dirty="0" err="1"/>
              <a:t>OpenRewrite</a:t>
            </a:r>
            <a:r>
              <a:rPr lang="en-US" dirty="0"/>
              <a:t> – Semantic code search and transformation</a:t>
            </a:r>
          </a:p>
          <a:p>
            <a:pPr lvl="2"/>
            <a:r>
              <a:rPr lang="en-US" dirty="0"/>
              <a:t>also: formatting source code</a:t>
            </a:r>
            <a:br>
              <a:rPr lang="en-US" dirty="0"/>
            </a:br>
            <a:endParaRPr lang="en-US" dirty="0"/>
          </a:p>
          <a:p>
            <a:r>
              <a:rPr lang="en-US" dirty="0"/>
              <a:t>Manage Dependencies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F34DED-EF99-F6BB-4A01-07E8077A7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C3D05E8-9009-2799-6E0C-2359C6A918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68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2122569-A612-A343-6B49-5FAFA98C44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1761" y="1490755"/>
            <a:ext cx="904651" cy="257478"/>
          </a:xfrm>
          <a:prstGeom prst="rect">
            <a:avLst/>
          </a:prstGeom>
        </p:spPr>
      </p:pic>
      <p:pic>
        <p:nvPicPr>
          <p:cNvPr id="25604" name="Picture 4">
            <a:extLst>
              <a:ext uri="{FF2B5EF4-FFF2-40B4-BE49-F238E27FC236}">
                <a16:creationId xmlns:a16="http://schemas.microsoft.com/office/drawing/2014/main" id="{B8A15EF8-D151-1853-78F9-50ACC7DCB8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5452" y="2257810"/>
            <a:ext cx="356962" cy="3139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6" name="Picture 6" descr="Project Analyzer Help - Enterprise Diagrams">
            <a:extLst>
              <a:ext uri="{FF2B5EF4-FFF2-40B4-BE49-F238E27FC236}">
                <a16:creationId xmlns:a16="http://schemas.microsoft.com/office/drawing/2014/main" id="{8964575E-5296-CB0C-01CF-C8DA3B0DD1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19485" y="4071785"/>
            <a:ext cx="1604963" cy="8688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8" name="Picture 8" descr="@openrewrite">
            <a:extLst>
              <a:ext uri="{FF2B5EF4-FFF2-40B4-BE49-F238E27FC236}">
                <a16:creationId xmlns:a16="http://schemas.microsoft.com/office/drawing/2014/main" id="{410C128B-12AB-AC8C-42C4-366C60E4EA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2513" y="3713767"/>
            <a:ext cx="359585" cy="3595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85417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56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56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AB41D-3D45-A56F-C7DD-1EDFA8EDE1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Dependencies</a:t>
            </a:r>
          </a:p>
        </p:txBody>
      </p:sp>
      <p:sp>
        <p:nvSpPr>
          <p:cNvPr id="5127" name="Content Placeholder 2">
            <a:extLst>
              <a:ext uri="{FF2B5EF4-FFF2-40B4-BE49-F238E27FC236}">
                <a16:creationId xmlns:a16="http://schemas.microsoft.com/office/drawing/2014/main" id="{11D0FE62-9C7E-5164-7DAB-7E7E3B4CF0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r>
              <a:rPr lang="en-US" dirty="0"/>
              <a:t>Libraries</a:t>
            </a:r>
          </a:p>
          <a:p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APIs</a:t>
            </a:r>
          </a:p>
          <a:p>
            <a:r>
              <a:rPr lang="en-US" dirty="0"/>
              <a:t>Cloud Services</a:t>
            </a:r>
          </a:p>
          <a:p>
            <a:r>
              <a:rPr lang="en-US" dirty="0"/>
              <a:t>Platform Components</a:t>
            </a:r>
          </a:p>
          <a:p>
            <a:r>
              <a:rPr lang="en-US" dirty="0"/>
              <a:t>Tools</a:t>
            </a:r>
          </a:p>
          <a:p>
            <a:r>
              <a:rPr lang="en-US" dirty="0"/>
              <a:t>Languages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7BC43C-8CC0-9B2A-24F8-71AAE9861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1221985-BB20-B160-E245-2BA1863CE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69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2A5744C-6DF4-00FB-8D3C-FAA903B012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44000" y="939376"/>
            <a:ext cx="4500000" cy="325125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13387018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4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8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27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1C9FDD-EAAA-E17E-14AC-5B4474408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was not at </a:t>
            </a:r>
            <a:r>
              <a:rPr lang="en-US" dirty="0" err="1"/>
              <a:t>Devoxx</a:t>
            </a:r>
            <a:r>
              <a:rPr lang="en-US" dirty="0"/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044864-3D82-0F16-CDFB-5EE709E2BF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Backstage – to create developer portal</a:t>
            </a:r>
          </a:p>
          <a:p>
            <a:r>
              <a:rPr lang="en-US" dirty="0"/>
              <a:t>Flutter (cross platform UI framework)</a:t>
            </a:r>
          </a:p>
          <a:p>
            <a:r>
              <a:rPr lang="en-US" dirty="0"/>
              <a:t>Oracle and IBM</a:t>
            </a:r>
          </a:p>
          <a:p>
            <a:pPr lvl="1"/>
            <a:r>
              <a:rPr lang="en-US" dirty="0"/>
              <a:t>Alibaba</a:t>
            </a:r>
          </a:p>
          <a:p>
            <a:r>
              <a:rPr lang="en-US" dirty="0"/>
              <a:t>NetBeans (or Eclipse)</a:t>
            </a:r>
          </a:p>
          <a:p>
            <a:r>
              <a:rPr lang="en-US" dirty="0"/>
              <a:t>MySQL (or MariaDB)</a:t>
            </a:r>
          </a:p>
          <a:p>
            <a:r>
              <a:rPr lang="en-US" dirty="0"/>
              <a:t>Puppet, Ansible, Salt</a:t>
            </a:r>
          </a:p>
          <a:p>
            <a:r>
              <a:rPr lang="en-US" dirty="0"/>
              <a:t>VR/AR , Metaverse</a:t>
            </a:r>
          </a:p>
          <a:p>
            <a:r>
              <a:rPr lang="en-US" dirty="0"/>
              <a:t>Crypto currency</a:t>
            </a:r>
          </a:p>
          <a:p>
            <a:r>
              <a:rPr lang="en-US" dirty="0" err="1"/>
              <a:t>ChatBot</a:t>
            </a:r>
            <a:endParaRPr lang="en-US" dirty="0"/>
          </a:p>
          <a:p>
            <a:r>
              <a:rPr lang="en-US" dirty="0"/>
              <a:t>Low Code (well, … perhaps a little bit?)</a:t>
            </a:r>
          </a:p>
          <a:p>
            <a:endParaRPr lang="en-US" dirty="0"/>
          </a:p>
          <a:p>
            <a:r>
              <a:rPr lang="en-US" dirty="0"/>
              <a:t>Cloud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E1B8288-1F71-9191-2A2B-A590E8906F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D96844-D30B-676A-193B-B39697B046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</a:t>
            </a:fld>
            <a:endParaRPr lang="nl-NL"/>
          </a:p>
        </p:txBody>
      </p:sp>
      <p:pic>
        <p:nvPicPr>
          <p:cNvPr id="12290" name="Picture 2" descr="When Your Agenda Is Not Your Agenda - p.s. That's Life!">
            <a:extLst>
              <a:ext uri="{FF2B5EF4-FFF2-40B4-BE49-F238E27FC236}">
                <a16:creationId xmlns:a16="http://schemas.microsoft.com/office/drawing/2014/main" id="{0689287E-CA20-9A6E-2647-211CAC8E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77400" y="1123323"/>
            <a:ext cx="3646597" cy="1774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3717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25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75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25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7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25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Select with Care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013941" cy="3780000"/>
          </a:xfrm>
        </p:spPr>
        <p:txBody>
          <a:bodyPr/>
          <a:lstStyle/>
          <a:p>
            <a:r>
              <a:rPr lang="en-US" dirty="0"/>
              <a:t>Be mindful of the strings attached</a:t>
            </a:r>
          </a:p>
          <a:p>
            <a:r>
              <a:rPr lang="en-US" dirty="0"/>
              <a:t>Consider long term</a:t>
            </a:r>
          </a:p>
          <a:p>
            <a:r>
              <a:rPr lang="en-US" dirty="0"/>
              <a:t>Check status</a:t>
            </a:r>
          </a:p>
          <a:p>
            <a:pPr lvl="1"/>
            <a:r>
              <a:rPr lang="en-US" dirty="0"/>
              <a:t>active, mature/proven, sponsors &amp; community, market share</a:t>
            </a:r>
          </a:p>
          <a:p>
            <a:r>
              <a:rPr lang="en-US" dirty="0"/>
              <a:t>Check security</a:t>
            </a:r>
          </a:p>
          <a:p>
            <a:r>
              <a:rPr lang="en-US" dirty="0"/>
              <a:t>Check indirect dependencies</a:t>
            </a:r>
          </a:p>
          <a:p>
            <a:r>
              <a:rPr lang="en-US" dirty="0"/>
              <a:t>Check on package-search.jetbrains.com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Create an Architecture Decision Record </a:t>
            </a:r>
            <a:br>
              <a:rPr lang="en-US" dirty="0"/>
            </a:br>
            <a:r>
              <a:rPr lang="en-US" dirty="0"/>
              <a:t>(ADR) – what, who, why, from where</a:t>
            </a:r>
          </a:p>
          <a:p>
            <a:r>
              <a:rPr lang="en-US" dirty="0"/>
              <a:t>Update the SBOM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70</a:t>
            </a:fld>
            <a:endParaRPr lang="nl-NL"/>
          </a:p>
        </p:txBody>
      </p:sp>
      <p:pic>
        <p:nvPicPr>
          <p:cNvPr id="8" name="Snagit_SNGOUT2129">
            <a:extLst>
              <a:ext uri="{FF2B5EF4-FFF2-40B4-BE49-F238E27FC236}">
                <a16:creationId xmlns:a16="http://schemas.microsoft.com/office/drawing/2014/main" id="{68F9BB7C-A325-ED40-2C4B-2068B50BB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6997" y="2392288"/>
            <a:ext cx="4200942" cy="218158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BEF82C3-E77B-C902-C48E-1651257ADD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3368" y="175915"/>
            <a:ext cx="2204571" cy="1241655"/>
          </a:xfrm>
          <a:prstGeom prst="rect">
            <a:avLst/>
          </a:prstGeom>
        </p:spPr>
      </p:pic>
      <p:pic>
        <p:nvPicPr>
          <p:cNvPr id="19458" name="Picture 2" descr="Tom Jones musical What's New Pussycat? to premiere this autumn | Stage ...">
            <a:extLst>
              <a:ext uri="{FF2B5EF4-FFF2-40B4-BE49-F238E27FC236}">
                <a16:creationId xmlns:a16="http://schemas.microsoft.com/office/drawing/2014/main" id="{D73AA568-D458-C0EF-C05A-C82C52300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0590" y="4063500"/>
            <a:ext cx="1327500" cy="796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peech Bubble: Rectangle with Corners Rounded 5">
            <a:extLst>
              <a:ext uri="{FF2B5EF4-FFF2-40B4-BE49-F238E27FC236}">
                <a16:creationId xmlns:a16="http://schemas.microsoft.com/office/drawing/2014/main" id="{5D601FF6-7216-303F-554D-E4EDBCE17DF4}"/>
              </a:ext>
            </a:extLst>
          </p:cNvPr>
          <p:cNvSpPr/>
          <p:nvPr/>
        </p:nvSpPr>
        <p:spPr>
          <a:xfrm>
            <a:off x="3195587" y="3975234"/>
            <a:ext cx="856649" cy="385010"/>
          </a:xfrm>
          <a:prstGeom prst="wedgeRoundRectCallout">
            <a:avLst>
              <a:gd name="adj1" fmla="val -135119"/>
              <a:gd name="adj2" fmla="val 49773"/>
              <a:gd name="adj3" fmla="val 16667"/>
            </a:avLst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S-BOM</a:t>
            </a:r>
          </a:p>
        </p:txBody>
      </p:sp>
    </p:spTree>
    <p:extLst>
      <p:ext uri="{BB962C8B-B14F-4D97-AF65-F5344CB8AC3E}">
        <p14:creationId xmlns:p14="http://schemas.microsoft.com/office/powerpoint/2010/main" val="1121871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94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94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62A0E-FAD1-6787-C189-DD17770BA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E309D6-3040-C735-80B0-BA8E94BF65A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6704C63-217C-7E8B-0D8D-147DD7B235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7B8E6E9-74C5-9BF0-7894-EDC96A40F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71</a:t>
            </a:fld>
            <a:endParaRPr lang="nl-NL"/>
          </a:p>
        </p:txBody>
      </p:sp>
      <p:pic>
        <p:nvPicPr>
          <p:cNvPr id="8194" name="Picture 2" descr="Dependency">
            <a:extLst>
              <a:ext uri="{FF2B5EF4-FFF2-40B4-BE49-F238E27FC236}">
                <a16:creationId xmlns:a16="http://schemas.microsoft.com/office/drawing/2014/main" id="{B3F5A005-FEAD-164E-00CC-CA8614CBD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8438" y="242888"/>
            <a:ext cx="3667125" cy="465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D7B50D3-5DA8-9DB9-41B2-28171DFB6C42}"/>
              </a:ext>
            </a:extLst>
          </p:cNvPr>
          <p:cNvSpPr txBox="1"/>
          <p:nvPr/>
        </p:nvSpPr>
        <p:spPr>
          <a:xfrm>
            <a:off x="7018636" y="4613778"/>
            <a:ext cx="206659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b="1" i="0" u="none" strike="noStrike" dirty="0">
                <a:solidFill>
                  <a:srgbClr val="96A8C8"/>
                </a:solidFill>
                <a:effectLst/>
                <a:latin typeface="Lucida"/>
                <a:hlinkClick r:id="rId3"/>
              </a:rPr>
              <a:t>https://xkcd.com/2347/</a:t>
            </a:r>
            <a:endParaRPr lang="en-US" sz="1300" dirty="0"/>
          </a:p>
        </p:txBody>
      </p:sp>
    </p:spTree>
    <p:extLst>
      <p:ext uri="{BB962C8B-B14F-4D97-AF65-F5344CB8AC3E}">
        <p14:creationId xmlns:p14="http://schemas.microsoft.com/office/powerpoint/2010/main" val="233306953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Add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check signature (make sure what you get is what you want)</a:t>
            </a:r>
          </a:p>
          <a:p>
            <a:pPr lvl="2"/>
            <a:r>
              <a:rPr lang="en-US" dirty="0"/>
              <a:t>2% of downloaders on Maven Central also downloads checksum</a:t>
            </a:r>
          </a:p>
          <a:p>
            <a:pPr lvl="2"/>
            <a:r>
              <a:rPr lang="en-US" dirty="0"/>
              <a:t>verify signature</a:t>
            </a:r>
            <a:br>
              <a:rPr lang="en-US" dirty="0"/>
            </a:br>
            <a:endParaRPr lang="en-US" dirty="0"/>
          </a:p>
          <a:p>
            <a:r>
              <a:rPr lang="en-US" dirty="0"/>
              <a:t>optional: wrapper for dependency:</a:t>
            </a:r>
            <a:br>
              <a:rPr lang="en-US" dirty="0"/>
            </a:br>
            <a:r>
              <a:rPr lang="en-US" dirty="0"/>
              <a:t>access 3</a:t>
            </a:r>
            <a:r>
              <a:rPr lang="en-US" baseline="30000" dirty="0"/>
              <a:t>rd</a:t>
            </a:r>
            <a:r>
              <a:rPr lang="en-US" dirty="0"/>
              <a:t> party component only through your own wrapper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test (for wrapper or for “required behavior of dependency”):</a:t>
            </a:r>
            <a:br>
              <a:rPr lang="en-US" dirty="0"/>
            </a:br>
            <a:r>
              <a:rPr lang="en-US" dirty="0"/>
              <a:t>special type of contract test</a:t>
            </a:r>
          </a:p>
          <a:p>
            <a:pPr lvl="1"/>
            <a:r>
              <a:rPr lang="en-US" dirty="0"/>
              <a:t>documentation on how to use</a:t>
            </a:r>
          </a:p>
          <a:p>
            <a:pPr lvl="1"/>
            <a:r>
              <a:rPr lang="en-US" dirty="0"/>
              <a:t>aid when upgrading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72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F42678-B57F-ABF8-8BBC-78524280CD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460" y="893270"/>
            <a:ext cx="1744944" cy="4653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F3C527-2E1D-52D5-9037-3678B0F2A8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09227" y="1380196"/>
            <a:ext cx="1164068" cy="40354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FC2520D-9D8A-CC85-544E-4D731A9BC7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4382" y="1416367"/>
            <a:ext cx="1070018" cy="367373"/>
          </a:xfrm>
          <a:prstGeom prst="rect">
            <a:avLst/>
          </a:prstGeom>
        </p:spPr>
      </p:pic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CA721464-90D4-7B1E-5C64-5DDBF8B7C9AE}"/>
              </a:ext>
            </a:extLst>
          </p:cNvPr>
          <p:cNvSpPr/>
          <p:nvPr/>
        </p:nvSpPr>
        <p:spPr>
          <a:xfrm>
            <a:off x="4318519" y="2691927"/>
            <a:ext cx="1298961" cy="632388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D81392DE-4A1C-51DD-6E48-759CFA980DB8}"/>
              </a:ext>
            </a:extLst>
          </p:cNvPr>
          <p:cNvSpPr/>
          <p:nvPr/>
        </p:nvSpPr>
        <p:spPr>
          <a:xfrm>
            <a:off x="3407780" y="2691927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DB55591E-549E-9D3A-5AD1-818616ED37F5}"/>
              </a:ext>
            </a:extLst>
          </p:cNvPr>
          <p:cNvSpPr/>
          <p:nvPr/>
        </p:nvSpPr>
        <p:spPr>
          <a:xfrm>
            <a:off x="3988894" y="2877276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BB0B10C-A444-4D14-1D25-459D52C81E0B}"/>
              </a:ext>
            </a:extLst>
          </p:cNvPr>
          <p:cNvSpPr/>
          <p:nvPr/>
        </p:nvSpPr>
        <p:spPr>
          <a:xfrm>
            <a:off x="2480492" y="2691927"/>
            <a:ext cx="486890" cy="18534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D3C96FA-EB52-6E39-BCD0-A39A7853A6FF}"/>
              </a:ext>
            </a:extLst>
          </p:cNvPr>
          <p:cNvSpPr/>
          <p:nvPr/>
        </p:nvSpPr>
        <p:spPr>
          <a:xfrm>
            <a:off x="2154236" y="2822772"/>
            <a:ext cx="486890" cy="185349"/>
          </a:xfrm>
          <a:prstGeom prst="round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3F7E763-2442-A424-541A-5879B7D3CF54}"/>
              </a:ext>
            </a:extLst>
          </p:cNvPr>
          <p:cNvSpPr/>
          <p:nvPr/>
        </p:nvSpPr>
        <p:spPr>
          <a:xfrm>
            <a:off x="2492699" y="2937147"/>
            <a:ext cx="486890" cy="185349"/>
          </a:xfrm>
          <a:prstGeom prst="round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98348C0D-42A8-5828-38EA-8A4DDE01AD5F}"/>
              </a:ext>
            </a:extLst>
          </p:cNvPr>
          <p:cNvSpPr/>
          <p:nvPr/>
        </p:nvSpPr>
        <p:spPr>
          <a:xfrm>
            <a:off x="2321424" y="3089692"/>
            <a:ext cx="486890" cy="185349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9A938B5-A940-2573-EE5F-1EC12B3084DF}"/>
              </a:ext>
            </a:extLst>
          </p:cNvPr>
          <p:cNvSpPr/>
          <p:nvPr/>
        </p:nvSpPr>
        <p:spPr>
          <a:xfrm>
            <a:off x="1878353" y="3046291"/>
            <a:ext cx="486890" cy="185349"/>
          </a:xfrm>
          <a:prstGeom prst="roundRect">
            <a:avLst/>
          </a:prstGeom>
          <a:solidFill>
            <a:srgbClr val="FFC000"/>
          </a:solidFill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6FF1B993-9562-4A6E-7957-E895D5B520E7}"/>
              </a:ext>
            </a:extLst>
          </p:cNvPr>
          <p:cNvSpPr/>
          <p:nvPr/>
        </p:nvSpPr>
        <p:spPr>
          <a:xfrm>
            <a:off x="1681258" y="2623026"/>
            <a:ext cx="1463594" cy="70128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E8DD16A1-98D8-2540-586E-7B8EFA32B80F}"/>
              </a:ext>
            </a:extLst>
          </p:cNvPr>
          <p:cNvCxnSpPr>
            <a:stCxn id="12" idx="3"/>
          </p:cNvCxnSpPr>
          <p:nvPr/>
        </p:nvCxnSpPr>
        <p:spPr>
          <a:xfrm>
            <a:off x="2967382" y="2784602"/>
            <a:ext cx="440398" cy="381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1FDDB055-7428-EC4C-72D5-C56B74E07213}"/>
              </a:ext>
            </a:extLst>
          </p:cNvPr>
          <p:cNvCxnSpPr>
            <a:stCxn id="13" idx="3"/>
          </p:cNvCxnSpPr>
          <p:nvPr/>
        </p:nvCxnSpPr>
        <p:spPr>
          <a:xfrm flipV="1">
            <a:off x="2641126" y="2877276"/>
            <a:ext cx="766654" cy="381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FFB1EE6C-376C-3A98-30CF-C6FE1839F535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2979589" y="2974975"/>
            <a:ext cx="428191" cy="331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100F12A1-3087-23A2-519F-3E40DEBFAFAE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2365243" y="3079437"/>
            <a:ext cx="1042537" cy="595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B33939FE-84B7-F8CC-7CF1-CB9B92005E15}"/>
              </a:ext>
            </a:extLst>
          </p:cNvPr>
          <p:cNvCxnSpPr>
            <a:cxnSpLocks/>
            <a:stCxn id="15" idx="3"/>
          </p:cNvCxnSpPr>
          <p:nvPr/>
        </p:nvCxnSpPr>
        <p:spPr>
          <a:xfrm>
            <a:off x="2808314" y="3182367"/>
            <a:ext cx="599466" cy="111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23A6F1A8-30F7-BB99-DBF6-0F5938B56F87}"/>
              </a:ext>
            </a:extLst>
          </p:cNvPr>
          <p:cNvSpPr/>
          <p:nvPr/>
        </p:nvSpPr>
        <p:spPr>
          <a:xfrm>
            <a:off x="6246649" y="3855970"/>
            <a:ext cx="1298961" cy="9371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155787F0-E0DE-BC14-7D08-5DFCAFD57688}"/>
              </a:ext>
            </a:extLst>
          </p:cNvPr>
          <p:cNvSpPr/>
          <p:nvPr/>
        </p:nvSpPr>
        <p:spPr>
          <a:xfrm>
            <a:off x="5335910" y="4281393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34" name="Arrow: Right 33">
            <a:extLst>
              <a:ext uri="{FF2B5EF4-FFF2-40B4-BE49-F238E27FC236}">
                <a16:creationId xmlns:a16="http://schemas.microsoft.com/office/drawing/2014/main" id="{3495B231-CAB4-1C81-D953-921B4B055B09}"/>
              </a:ext>
            </a:extLst>
          </p:cNvPr>
          <p:cNvSpPr/>
          <p:nvPr/>
        </p:nvSpPr>
        <p:spPr>
          <a:xfrm>
            <a:off x="5917024" y="4466742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: Rounded Corners 45">
            <a:extLst>
              <a:ext uri="{FF2B5EF4-FFF2-40B4-BE49-F238E27FC236}">
                <a16:creationId xmlns:a16="http://schemas.microsoft.com/office/drawing/2014/main" id="{19289731-20C2-0AFE-8BC0-8BB414B1A7DF}"/>
              </a:ext>
            </a:extLst>
          </p:cNvPr>
          <p:cNvSpPr/>
          <p:nvPr/>
        </p:nvSpPr>
        <p:spPr>
          <a:xfrm>
            <a:off x="4289571" y="3855970"/>
            <a:ext cx="581114" cy="70305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47" name="Arrow: Right 46">
            <a:extLst>
              <a:ext uri="{FF2B5EF4-FFF2-40B4-BE49-F238E27FC236}">
                <a16:creationId xmlns:a16="http://schemas.microsoft.com/office/drawing/2014/main" id="{2C90B322-0237-F9BA-C62A-F04A8397F630}"/>
              </a:ext>
            </a:extLst>
          </p:cNvPr>
          <p:cNvSpPr/>
          <p:nvPr/>
        </p:nvSpPr>
        <p:spPr>
          <a:xfrm>
            <a:off x="4863180" y="4256544"/>
            <a:ext cx="472729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01177623-1E60-FC70-9D02-45A8A19A6332}"/>
              </a:ext>
            </a:extLst>
          </p:cNvPr>
          <p:cNvCxnSpPr>
            <a:cxnSpLocks/>
          </p:cNvCxnSpPr>
          <p:nvPr/>
        </p:nvCxnSpPr>
        <p:spPr>
          <a:xfrm flipV="1">
            <a:off x="4863180" y="3872484"/>
            <a:ext cx="1383469" cy="4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EFA5F863-7134-4300-1075-1FF19DABB838}"/>
              </a:ext>
            </a:extLst>
          </p:cNvPr>
          <p:cNvCxnSpPr>
            <a:cxnSpLocks/>
          </p:cNvCxnSpPr>
          <p:nvPr/>
        </p:nvCxnSpPr>
        <p:spPr>
          <a:xfrm flipV="1">
            <a:off x="4806950" y="3926988"/>
            <a:ext cx="1439699" cy="4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B9C2E45E-96B8-0AC6-00A1-E7B86C0164E1}"/>
              </a:ext>
            </a:extLst>
          </p:cNvPr>
          <p:cNvCxnSpPr>
            <a:cxnSpLocks/>
          </p:cNvCxnSpPr>
          <p:nvPr/>
        </p:nvCxnSpPr>
        <p:spPr>
          <a:xfrm>
            <a:off x="4870685" y="4012260"/>
            <a:ext cx="1375964" cy="4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AAC3031-9C93-70F0-A081-CB9C6B0C7D4F}"/>
              </a:ext>
            </a:extLst>
          </p:cNvPr>
          <p:cNvCxnSpPr>
            <a:cxnSpLocks/>
          </p:cNvCxnSpPr>
          <p:nvPr/>
        </p:nvCxnSpPr>
        <p:spPr>
          <a:xfrm>
            <a:off x="4870685" y="4073178"/>
            <a:ext cx="1375964" cy="5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9BB17C71-44A0-3CB9-DA36-E4E2A3A44C3B}"/>
              </a:ext>
            </a:extLst>
          </p:cNvPr>
          <p:cNvCxnSpPr>
            <a:cxnSpLocks/>
          </p:cNvCxnSpPr>
          <p:nvPr/>
        </p:nvCxnSpPr>
        <p:spPr>
          <a:xfrm>
            <a:off x="4870685" y="4129149"/>
            <a:ext cx="1375964" cy="11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73190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10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32" grpId="0" animBg="1"/>
      <p:bldP spid="33" grpId="0" animBg="1"/>
      <p:bldP spid="34" grpId="0" animBg="1"/>
      <p:bldP spid="46" grpId="0" animBg="1"/>
      <p:bldP spid="4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A317C-64E4-4942-10A8-485F45A77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480EBF-4D53-660D-9627-B571B83BEB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968F689-38C2-CCDF-17E7-35DA0C37AF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50B9E6-ADAD-6BEE-DB90-D3EF11D465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73</a:t>
            </a:fld>
            <a:endParaRPr lang="nl-NL"/>
          </a:p>
        </p:txBody>
      </p:sp>
      <p:pic>
        <p:nvPicPr>
          <p:cNvPr id="6146" name="Picture 2" descr="How to Scan and Fix Log4j Vulnerability? (2022)">
            <a:extLst>
              <a:ext uri="{FF2B5EF4-FFF2-40B4-BE49-F238E27FC236}">
                <a16:creationId xmlns:a16="http://schemas.microsoft.com/office/drawing/2014/main" id="{2E506E4C-8B5C-68CB-6068-F0900C482D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825" y="192782"/>
            <a:ext cx="5260878" cy="21034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Tough to Remedy Apache Commons Text Vulnerability - Cesile Johnson sa ...">
            <a:extLst>
              <a:ext uri="{FF2B5EF4-FFF2-40B4-BE49-F238E27FC236}">
                <a16:creationId xmlns:a16="http://schemas.microsoft.com/office/drawing/2014/main" id="{50EC303D-A922-BFDB-38D9-3D1F3F7540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3971" y="3130943"/>
            <a:ext cx="3561457" cy="17807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Свежую уязвимость в Apache Commons Text уже атакуют хакеры — Хакер">
            <a:extLst>
              <a:ext uri="{FF2B5EF4-FFF2-40B4-BE49-F238E27FC236}">
                <a16:creationId xmlns:a16="http://schemas.microsoft.com/office/drawing/2014/main" id="{1918447E-9511-37EA-3455-BFF0876E0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0" y="2769226"/>
            <a:ext cx="3255657" cy="1827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威胁响应 | Apache Commons Text (CVE-2022-42889) 任意代码执行披露-可利用 | CN-SEC 中文网">
            <a:extLst>
              <a:ext uri="{FF2B5EF4-FFF2-40B4-BE49-F238E27FC236}">
                <a16:creationId xmlns:a16="http://schemas.microsoft.com/office/drawing/2014/main" id="{C8C3B8EB-ED4C-ABD2-88B6-C7230FDA2F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8972" y="618545"/>
            <a:ext cx="4514850" cy="18002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Imperva on LinkedIn: Apache Commons Text vulnerability CVE-2022-42889 ...">
            <a:extLst>
              <a:ext uri="{FF2B5EF4-FFF2-40B4-BE49-F238E27FC236}">
                <a16:creationId xmlns:a16="http://schemas.microsoft.com/office/drawing/2014/main" id="{43F1D8A1-9358-DDD0-326F-CD5A1E952F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811" y="2362488"/>
            <a:ext cx="3561457" cy="1855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899540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Assess Your Dependencies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Know all your dependencies – direct and indirect</a:t>
            </a:r>
          </a:p>
          <a:p>
            <a:pPr lvl="1"/>
            <a:r>
              <a:rPr lang="en-US" dirty="0"/>
              <a:t>pom.xml, </a:t>
            </a:r>
            <a:r>
              <a:rPr lang="en-US" dirty="0" err="1"/>
              <a:t>package.json</a:t>
            </a:r>
            <a:endParaRPr lang="en-US" dirty="0"/>
          </a:p>
          <a:p>
            <a:pPr lvl="1"/>
            <a:r>
              <a:rPr lang="en-US" dirty="0"/>
              <a:t>Maven &amp; Gradle plugins</a:t>
            </a:r>
          </a:p>
          <a:p>
            <a:pPr lvl="1"/>
            <a:r>
              <a:rPr lang="en-US" dirty="0"/>
              <a:t>OSS Index </a:t>
            </a:r>
            <a:r>
              <a:rPr lang="en-US" dirty="0" err="1"/>
              <a:t>SonaType</a:t>
            </a:r>
            <a:endParaRPr lang="en-US" dirty="0"/>
          </a:p>
          <a:p>
            <a:pPr lvl="1"/>
            <a:r>
              <a:rPr lang="en-US" dirty="0"/>
              <a:t>IDE</a:t>
            </a:r>
          </a:p>
          <a:p>
            <a:r>
              <a:rPr lang="en-US" dirty="0"/>
              <a:t>Bots for automated dependency management</a:t>
            </a:r>
          </a:p>
          <a:p>
            <a:pPr lvl="1"/>
            <a:r>
              <a:rPr lang="en-US" dirty="0" err="1"/>
              <a:t>Dependabot</a:t>
            </a:r>
            <a:endParaRPr lang="en-US" dirty="0"/>
          </a:p>
          <a:p>
            <a:pPr lvl="1"/>
            <a:r>
              <a:rPr lang="en-US" dirty="0"/>
              <a:t>Renovate</a:t>
            </a:r>
          </a:p>
          <a:p>
            <a:pPr lvl="1"/>
            <a:r>
              <a:rPr lang="en-US" dirty="0" err="1"/>
              <a:t>Snyk</a:t>
            </a:r>
            <a:endParaRPr lang="en-US" dirty="0"/>
          </a:p>
          <a:p>
            <a:r>
              <a:rPr lang="en-US" dirty="0"/>
              <a:t>GraalVM Native Image </a:t>
            </a:r>
            <a:br>
              <a:rPr lang="en-US" dirty="0"/>
            </a:br>
            <a:r>
              <a:rPr lang="en-US" dirty="0"/>
              <a:t>Inspection Tool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7CE4F-0796-8804-0D58-D0DF2F83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91000" y="2718807"/>
            <a:ext cx="4676774" cy="2136693"/>
          </a:xfrm>
          <a:prstGeom prst="rect">
            <a:avLst/>
          </a:prstGeom>
        </p:spPr>
      </p:pic>
      <p:pic>
        <p:nvPicPr>
          <p:cNvPr id="7170" name="Picture 2" descr="GitHub - renovatebot/renovatebot.github.io: Auto-generating docs ...">
            <a:extLst>
              <a:ext uri="{FF2B5EF4-FFF2-40B4-BE49-F238E27FC236}">
                <a16:creationId xmlns:a16="http://schemas.microsoft.com/office/drawing/2014/main" id="{06D09226-CB4C-4267-0F85-8DE7F9A550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79243" y="1673407"/>
            <a:ext cx="2690701" cy="89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Snyk Integrates Security into AWS CodePipeline to Mitigate Open Source ...">
            <a:extLst>
              <a:ext uri="{FF2B5EF4-FFF2-40B4-BE49-F238E27FC236}">
                <a16:creationId xmlns:a16="http://schemas.microsoft.com/office/drawing/2014/main" id="{D61E9413-C0A6-7954-0A94-CBFACB9297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8857" y="1625862"/>
            <a:ext cx="2053876" cy="107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Add Dependabot to your repository · Issue #4 · pdelco/security-strategy ...">
            <a:extLst>
              <a:ext uri="{FF2B5EF4-FFF2-40B4-BE49-F238E27FC236}">
                <a16:creationId xmlns:a16="http://schemas.microsoft.com/office/drawing/2014/main" id="{9C025116-64FD-9ACE-8D16-FCA7B0EF4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5402" y="1173307"/>
            <a:ext cx="1763997" cy="503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6131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1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Track Status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Security status (CVEs - Common Vulnerabilities and Exposure)</a:t>
            </a:r>
          </a:p>
          <a:p>
            <a:r>
              <a:rPr lang="en-US" dirty="0"/>
              <a:t>New releases</a:t>
            </a:r>
          </a:p>
          <a:p>
            <a:r>
              <a:rPr lang="en-US" dirty="0"/>
              <a:t>Community status</a:t>
            </a:r>
          </a:p>
          <a:p>
            <a:endParaRPr lang="en-US" dirty="0"/>
          </a:p>
          <a:p>
            <a:r>
              <a:rPr lang="en-US" dirty="0"/>
              <a:t>Bots help on first two aspects</a:t>
            </a:r>
          </a:p>
          <a:p>
            <a:r>
              <a:rPr lang="en-US" dirty="0"/>
              <a:t>Also: ossindex.sonatype.org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75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3B7CE4F-0796-8804-0D58-D0DF2F83AE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185" y="2658826"/>
            <a:ext cx="4833814" cy="2208440"/>
          </a:xfrm>
          <a:prstGeom prst="rect">
            <a:avLst/>
          </a:prstGeom>
        </p:spPr>
      </p:pic>
      <p:pic>
        <p:nvPicPr>
          <p:cNvPr id="6" name="Picture 2" descr="GitHub - renovatebot/renovatebot.github.io: Auto-generating docs ...">
            <a:extLst>
              <a:ext uri="{FF2B5EF4-FFF2-40B4-BE49-F238E27FC236}">
                <a16:creationId xmlns:a16="http://schemas.microsoft.com/office/drawing/2014/main" id="{FD86C84B-B6BB-CB98-335D-F35E10A1A0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9763" y="1523236"/>
            <a:ext cx="1645063" cy="548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Snyk Integrates Security into AWS CodePipeline to Mitigate Open Source ...">
            <a:extLst>
              <a:ext uri="{FF2B5EF4-FFF2-40B4-BE49-F238E27FC236}">
                <a16:creationId xmlns:a16="http://schemas.microsoft.com/office/drawing/2014/main" id="{0BAAA859-2705-3C7B-448F-4ED48FB20A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9108" y="1787030"/>
            <a:ext cx="1255716" cy="654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Add Dependabot to your repository · Issue #4 · pdelco/security-strategy ...">
            <a:extLst>
              <a:ext uri="{FF2B5EF4-FFF2-40B4-BE49-F238E27FC236}">
                <a16:creationId xmlns:a16="http://schemas.microsoft.com/office/drawing/2014/main" id="{11ED3F68-44D6-1B9D-9731-2C227A1985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4826" y="1349653"/>
            <a:ext cx="1078487" cy="308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92326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BFA311-529E-C1DB-37AE-9F1DB5263F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F8D8CB-B59A-0A4C-DE99-B71B454652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46F92E8-F62B-A2BA-A667-A32B1C2C8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B7076A-A488-DD1C-0A20-299B78AD98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495B988-F61C-AFF1-DBD4-5B32BAE57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2693" y="-147782"/>
            <a:ext cx="6853237" cy="229652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66064F2-D68E-46F7-023D-C26271D65B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30920" y="1143910"/>
            <a:ext cx="3969080" cy="229766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1FB7350-94D7-58E6-3B5E-976C815873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4500" y="1905731"/>
            <a:ext cx="3121677" cy="294977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1996375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136A5-0728-ECB4-B950-F2B25104C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Dependency Management – Upgrade &amp; Replace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9CC07A-9391-4259-2A41-A6E0ADA154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Upgrade</a:t>
            </a:r>
          </a:p>
          <a:p>
            <a:pPr lvl="1"/>
            <a:r>
              <a:rPr lang="en-US" dirty="0"/>
              <a:t>Create a new ADR &amp; Update the SBOM</a:t>
            </a:r>
          </a:p>
          <a:p>
            <a:pPr lvl="1"/>
            <a:r>
              <a:rPr lang="en-US" dirty="0"/>
              <a:t>Bots: </a:t>
            </a:r>
            <a:r>
              <a:rPr lang="en-US" dirty="0" err="1"/>
              <a:t>Dependabot</a:t>
            </a:r>
            <a:r>
              <a:rPr lang="en-US" dirty="0"/>
              <a:t>, Renovate, </a:t>
            </a:r>
            <a:r>
              <a:rPr lang="en-US" dirty="0" err="1"/>
              <a:t>Snyk</a:t>
            </a:r>
            <a:r>
              <a:rPr lang="en-US" dirty="0"/>
              <a:t> -  create the PR with the update</a:t>
            </a:r>
          </a:p>
          <a:p>
            <a:pPr lvl="1"/>
            <a:r>
              <a:rPr lang="en-US" dirty="0"/>
              <a:t>Error-prone &amp; </a:t>
            </a:r>
            <a:r>
              <a:rPr lang="en-US" dirty="0" err="1"/>
              <a:t>Refaster</a:t>
            </a:r>
            <a:r>
              <a:rPr lang="en-US" dirty="0"/>
              <a:t>, </a:t>
            </a:r>
            <a:r>
              <a:rPr lang="en-US" dirty="0" err="1"/>
              <a:t>OpenRewrite</a:t>
            </a:r>
            <a:r>
              <a:rPr lang="en-US" dirty="0"/>
              <a:t> – can help with refactoring</a:t>
            </a:r>
            <a:br>
              <a:rPr lang="en-US" dirty="0"/>
            </a:br>
            <a:endParaRPr lang="en-US" dirty="0"/>
          </a:p>
          <a:p>
            <a:r>
              <a:rPr lang="en-US" dirty="0"/>
              <a:t>Test (the effect of the upgrade)!</a:t>
            </a:r>
            <a:br>
              <a:rPr lang="en-US" dirty="0"/>
            </a:br>
            <a:endParaRPr lang="en-US" dirty="0"/>
          </a:p>
          <a:p>
            <a:r>
              <a:rPr lang="en-US" dirty="0"/>
              <a:t>Replace</a:t>
            </a:r>
          </a:p>
          <a:p>
            <a:pPr lvl="1"/>
            <a:r>
              <a:rPr lang="en-US" dirty="0"/>
              <a:t>select with care!</a:t>
            </a:r>
          </a:p>
          <a:p>
            <a:pPr lvl="1"/>
            <a:r>
              <a:rPr lang="en-US" dirty="0"/>
              <a:t>ADR, SBOM</a:t>
            </a:r>
          </a:p>
          <a:p>
            <a:pPr lvl="1"/>
            <a:r>
              <a:rPr lang="en-US" dirty="0"/>
              <a:t>reimplement wrapper</a:t>
            </a:r>
            <a:br>
              <a:rPr lang="en-US" dirty="0"/>
            </a:br>
            <a:r>
              <a:rPr lang="en-US" dirty="0"/>
              <a:t>or </a:t>
            </a:r>
            <a:br>
              <a:rPr lang="en-US" dirty="0"/>
            </a:br>
            <a:r>
              <a:rPr lang="en-US" dirty="0"/>
              <a:t>refactor code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703065B-C5F1-5FEB-57CC-566C0275F1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1037CF4-F536-1BC5-C480-AA225BCC2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77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767CE86E-B7A1-92EC-41A4-013DA27FB457}"/>
              </a:ext>
            </a:extLst>
          </p:cNvPr>
          <p:cNvSpPr/>
          <p:nvPr/>
        </p:nvSpPr>
        <p:spPr>
          <a:xfrm>
            <a:off x="6246649" y="2198419"/>
            <a:ext cx="1298961" cy="937161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3</a:t>
            </a:r>
            <a:r>
              <a:rPr lang="en-US" baseline="30000" dirty="0"/>
              <a:t>rd</a:t>
            </a:r>
            <a:r>
              <a:rPr lang="en-US" dirty="0"/>
              <a:t> party component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68EC36B3-FED6-0CCB-4617-C2045768FEA3}"/>
              </a:ext>
            </a:extLst>
          </p:cNvPr>
          <p:cNvSpPr/>
          <p:nvPr/>
        </p:nvSpPr>
        <p:spPr>
          <a:xfrm>
            <a:off x="5335910" y="2623842"/>
            <a:ext cx="581114" cy="63238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/>
              <a:t>wrapper</a:t>
            </a:r>
          </a:p>
        </p:txBody>
      </p:sp>
      <p:sp>
        <p:nvSpPr>
          <p:cNvPr id="9" name="Arrow: Right 8">
            <a:extLst>
              <a:ext uri="{FF2B5EF4-FFF2-40B4-BE49-F238E27FC236}">
                <a16:creationId xmlns:a16="http://schemas.microsoft.com/office/drawing/2014/main" id="{1C501229-2FE1-2723-48B7-62AB138BD6C7}"/>
              </a:ext>
            </a:extLst>
          </p:cNvPr>
          <p:cNvSpPr/>
          <p:nvPr/>
        </p:nvSpPr>
        <p:spPr>
          <a:xfrm>
            <a:off x="5917024" y="2809191"/>
            <a:ext cx="420736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2CE43A43-1B32-9C3E-34D0-6B4BF1570235}"/>
              </a:ext>
            </a:extLst>
          </p:cNvPr>
          <p:cNvSpPr/>
          <p:nvPr/>
        </p:nvSpPr>
        <p:spPr>
          <a:xfrm>
            <a:off x="4289571" y="2198419"/>
            <a:ext cx="581114" cy="703059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64D25DD1-3C2C-B9C4-D25D-71FCEA8AB8EB}"/>
              </a:ext>
            </a:extLst>
          </p:cNvPr>
          <p:cNvSpPr/>
          <p:nvPr/>
        </p:nvSpPr>
        <p:spPr>
          <a:xfrm>
            <a:off x="4863180" y="2598993"/>
            <a:ext cx="472729" cy="26757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F142B3A1-98D4-D589-254C-4E9D6BE5664A}"/>
              </a:ext>
            </a:extLst>
          </p:cNvPr>
          <p:cNvCxnSpPr>
            <a:cxnSpLocks/>
          </p:cNvCxnSpPr>
          <p:nvPr/>
        </p:nvCxnSpPr>
        <p:spPr>
          <a:xfrm flipV="1">
            <a:off x="4863180" y="2214933"/>
            <a:ext cx="1383469" cy="404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D2024F2-FC6E-AA14-75AF-0A9DD01535C0}"/>
              </a:ext>
            </a:extLst>
          </p:cNvPr>
          <p:cNvCxnSpPr>
            <a:cxnSpLocks/>
          </p:cNvCxnSpPr>
          <p:nvPr/>
        </p:nvCxnSpPr>
        <p:spPr>
          <a:xfrm flipV="1">
            <a:off x="4806950" y="2269437"/>
            <a:ext cx="1439699" cy="429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1510A5C-C09B-CBC1-32D7-728A3D744345}"/>
              </a:ext>
            </a:extLst>
          </p:cNvPr>
          <p:cNvCxnSpPr>
            <a:cxnSpLocks/>
          </p:cNvCxnSpPr>
          <p:nvPr/>
        </p:nvCxnSpPr>
        <p:spPr>
          <a:xfrm>
            <a:off x="4870685" y="2354709"/>
            <a:ext cx="1375964" cy="455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80EC3E1-7633-AFC6-27BF-44CC3C2550B0}"/>
              </a:ext>
            </a:extLst>
          </p:cNvPr>
          <p:cNvCxnSpPr>
            <a:cxnSpLocks/>
          </p:cNvCxnSpPr>
          <p:nvPr/>
        </p:nvCxnSpPr>
        <p:spPr>
          <a:xfrm>
            <a:off x="4870685" y="2415627"/>
            <a:ext cx="1375964" cy="559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AAA6050-C673-1F41-98D5-A20CA6D4612B}"/>
              </a:ext>
            </a:extLst>
          </p:cNvPr>
          <p:cNvCxnSpPr>
            <a:cxnSpLocks/>
          </p:cNvCxnSpPr>
          <p:nvPr/>
        </p:nvCxnSpPr>
        <p:spPr>
          <a:xfrm>
            <a:off x="4870685" y="2471598"/>
            <a:ext cx="1375964" cy="1140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>
            <a:extLst>
              <a:ext uri="{FF2B5EF4-FFF2-40B4-BE49-F238E27FC236}">
                <a16:creationId xmlns:a16="http://schemas.microsoft.com/office/drawing/2014/main" id="{6AC0CF27-63BC-F442-D5B5-DF71AB8C34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4788" y="3045478"/>
            <a:ext cx="1248288" cy="703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6133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6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">
            <a:extLst>
              <a:ext uri="{FF2B5EF4-FFF2-40B4-BE49-F238E27FC236}">
                <a16:creationId xmlns:a16="http://schemas.microsoft.com/office/drawing/2014/main" id="{FF42F6C2-09B7-CD0B-5AFC-6E7AB268CB4C}"/>
              </a:ext>
            </a:extLst>
          </p:cNvPr>
          <p:cNvSpPr>
            <a:spLocks noGrp="1"/>
          </p:cNvSpPr>
          <p:nvPr>
            <p:ph type="body" idx="15"/>
          </p:nvPr>
        </p:nvSpPr>
        <p:spPr>
          <a:xfrm>
            <a:off x="5399005" y="1548000"/>
            <a:ext cx="3024000" cy="3024000"/>
          </a:xfrm>
        </p:spPr>
        <p:txBody>
          <a:bodyPr/>
          <a:lstStyle/>
          <a:p>
            <a:r>
              <a:rPr lang="en-US" dirty="0"/>
              <a:t>Containers </a:t>
            </a:r>
          </a:p>
          <a:p>
            <a:endParaRPr lang="en-US" dirty="0"/>
          </a:p>
          <a:p>
            <a:r>
              <a:rPr lang="en-US" dirty="0"/>
              <a:t>Kubernetes</a:t>
            </a:r>
          </a:p>
        </p:txBody>
      </p:sp>
      <p:sp>
        <p:nvSpPr>
          <p:cNvPr id="13" name="Title 2">
            <a:extLst>
              <a:ext uri="{FF2B5EF4-FFF2-40B4-BE49-F238E27FC236}">
                <a16:creationId xmlns:a16="http://schemas.microsoft.com/office/drawing/2014/main" id="{7B725531-FA53-236E-995A-09D479E2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99" y="288000"/>
            <a:ext cx="6624000" cy="504000"/>
          </a:xfrm>
        </p:spPr>
        <p:txBody>
          <a:bodyPr/>
          <a:lstStyle/>
          <a:p>
            <a:endParaRPr lang="en-US"/>
          </a:p>
        </p:txBody>
      </p:sp>
      <p:pic>
        <p:nvPicPr>
          <p:cNvPr id="6" name="Snagit_SNGOUT2151">
            <a:extLst>
              <a:ext uri="{FF2B5EF4-FFF2-40B4-BE49-F238E27FC236}">
                <a16:creationId xmlns:a16="http://schemas.microsoft.com/office/drawing/2014/main" id="{8C7BDC58-593A-19C1-E82D-FCF758E783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73" r="69475" b="12883"/>
          <a:stretch/>
        </p:blipFill>
        <p:spPr>
          <a:xfrm>
            <a:off x="720003" y="936000"/>
            <a:ext cx="4464000" cy="3293100"/>
          </a:xfrm>
          <a:prstGeom prst="rect">
            <a:avLst/>
          </a:prstGeom>
          <a:noFill/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3FF05B3-8175-BBA5-7975-9716F96026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829F63-27E8-9A8F-EAAC-F1FD2373A0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78</a:t>
            </a:fld>
            <a:endParaRPr lang="nl-NL"/>
          </a:p>
        </p:txBody>
      </p:sp>
      <p:sp>
        <p:nvSpPr>
          <p:cNvPr id="15" name="Subtitle 6">
            <a:extLst>
              <a:ext uri="{FF2B5EF4-FFF2-40B4-BE49-F238E27FC236}">
                <a16:creationId xmlns:a16="http://schemas.microsoft.com/office/drawing/2014/main" id="{122A758F-43FE-F41C-ACF7-0D8CA8BEF70C}"/>
              </a:ext>
            </a:extLst>
          </p:cNvPr>
          <p:cNvSpPr>
            <a:spLocks noGrp="1"/>
          </p:cNvSpPr>
          <p:nvPr>
            <p:ph type="subTitle" idx="13"/>
          </p:nvPr>
        </p:nvSpPr>
        <p:spPr>
          <a:xfrm>
            <a:off x="5490000" y="4157999"/>
            <a:ext cx="2880000" cy="322017"/>
          </a:xfr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3898129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Graphic 30" descr="Building outline">
            <a:extLst>
              <a:ext uri="{FF2B5EF4-FFF2-40B4-BE49-F238E27FC236}">
                <a16:creationId xmlns:a16="http://schemas.microsoft.com/office/drawing/2014/main" id="{1F958127-7010-6FC6-6411-088FB280407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67971" y="2360840"/>
            <a:ext cx="914400" cy="914400"/>
          </a:xfrm>
          <a:prstGeom prst="rect">
            <a:avLst/>
          </a:prstGeom>
        </p:spPr>
      </p:pic>
      <p:sp>
        <p:nvSpPr>
          <p:cNvPr id="29" name="Cloud 28">
            <a:extLst>
              <a:ext uri="{FF2B5EF4-FFF2-40B4-BE49-F238E27FC236}">
                <a16:creationId xmlns:a16="http://schemas.microsoft.com/office/drawing/2014/main" id="{8F6020A4-5A58-55DA-EBD2-6BC1B2ADA51B}"/>
              </a:ext>
            </a:extLst>
          </p:cNvPr>
          <p:cNvSpPr/>
          <p:nvPr/>
        </p:nvSpPr>
        <p:spPr>
          <a:xfrm>
            <a:off x="7477354" y="1927660"/>
            <a:ext cx="1060842" cy="410550"/>
          </a:xfrm>
          <a:prstGeom prst="cloud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7BCAB184-4984-3B38-55FD-0DA350EABC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8BDCB300-F029-1534-1757-22FD8FB3DD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Software is delivered as a container image</a:t>
            </a:r>
          </a:p>
          <a:p>
            <a:pPr lvl="1"/>
            <a:r>
              <a:rPr lang="en-US" dirty="0"/>
              <a:t>that contains all dependencies</a:t>
            </a:r>
          </a:p>
          <a:p>
            <a:pPr lvl="1"/>
            <a:r>
              <a:rPr lang="en-US" dirty="0"/>
              <a:t>(typically) on Linux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8D61C3-7A5B-6C2E-B5C0-09A580D4C1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E8091E-7AB7-009A-A3F6-1F2718DD5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79</a:t>
            </a:fld>
            <a:endParaRPr lang="nl-NL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1C4CAC3F-B2F4-8D39-37C4-37FEDA6B668B}"/>
              </a:ext>
            </a:extLst>
          </p:cNvPr>
          <p:cNvSpPr/>
          <p:nvPr/>
        </p:nvSpPr>
        <p:spPr>
          <a:xfrm>
            <a:off x="857250" y="2201400"/>
            <a:ext cx="125730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development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CE104B83-6F7C-CB63-2B89-2277F7DE88F9}"/>
              </a:ext>
            </a:extLst>
          </p:cNvPr>
          <p:cNvSpPr/>
          <p:nvPr/>
        </p:nvSpPr>
        <p:spPr>
          <a:xfrm>
            <a:off x="2676525" y="2201400"/>
            <a:ext cx="1257300" cy="8001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</a:t>
            </a:r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BB5B0BF4-5652-E365-F6C7-026AC7338695}"/>
              </a:ext>
            </a:extLst>
          </p:cNvPr>
          <p:cNvSpPr/>
          <p:nvPr/>
        </p:nvSpPr>
        <p:spPr>
          <a:xfrm>
            <a:off x="3752850" y="2400300"/>
            <a:ext cx="65722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ube 12">
            <a:extLst>
              <a:ext uri="{FF2B5EF4-FFF2-40B4-BE49-F238E27FC236}">
                <a16:creationId xmlns:a16="http://schemas.microsoft.com/office/drawing/2014/main" id="{99B301A9-B210-6E86-408A-2968B6CEE3EF}"/>
              </a:ext>
            </a:extLst>
          </p:cNvPr>
          <p:cNvSpPr/>
          <p:nvPr/>
        </p:nvSpPr>
        <p:spPr>
          <a:xfrm>
            <a:off x="4543427" y="2295525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56E00FF0-08DF-7060-78AD-38737D117679}"/>
              </a:ext>
            </a:extLst>
          </p:cNvPr>
          <p:cNvSpPr/>
          <p:nvPr/>
        </p:nvSpPr>
        <p:spPr>
          <a:xfrm>
            <a:off x="5003556" y="315810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test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D77B064B-13C0-6A96-BFEE-661B5061ABC0}"/>
              </a:ext>
            </a:extLst>
          </p:cNvPr>
          <p:cNvSpPr/>
          <p:nvPr/>
        </p:nvSpPr>
        <p:spPr>
          <a:xfrm>
            <a:off x="4090885" y="361755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scan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BA1997A9-0932-C221-0E53-FE93A2AD7203}"/>
              </a:ext>
            </a:extLst>
          </p:cNvPr>
          <p:cNvSpPr/>
          <p:nvPr/>
        </p:nvSpPr>
        <p:spPr>
          <a:xfrm>
            <a:off x="5803660" y="2698650"/>
            <a:ext cx="1257300" cy="80010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deploy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3E3D3A14-B410-1D4A-2C27-4B2D210C87B3}"/>
              </a:ext>
            </a:extLst>
          </p:cNvPr>
          <p:cNvSpPr/>
          <p:nvPr/>
        </p:nvSpPr>
        <p:spPr>
          <a:xfrm>
            <a:off x="6890485" y="2201400"/>
            <a:ext cx="1257300" cy="800100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run</a:t>
            </a:r>
          </a:p>
        </p:txBody>
      </p:sp>
      <p:sp>
        <p:nvSpPr>
          <p:cNvPr id="18" name="Arrow: Right 17">
            <a:extLst>
              <a:ext uri="{FF2B5EF4-FFF2-40B4-BE49-F238E27FC236}">
                <a16:creationId xmlns:a16="http://schemas.microsoft.com/office/drawing/2014/main" id="{DA15C99E-1BAB-3C40-2305-D20975BB32D8}"/>
              </a:ext>
            </a:extLst>
          </p:cNvPr>
          <p:cNvSpPr/>
          <p:nvPr/>
        </p:nvSpPr>
        <p:spPr>
          <a:xfrm>
            <a:off x="5397756" y="2400300"/>
            <a:ext cx="1574544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2B8AAF06-7D4A-814D-7C7B-86573A17E3D6}"/>
              </a:ext>
            </a:extLst>
          </p:cNvPr>
          <p:cNvCxnSpPr/>
          <p:nvPr/>
        </p:nvCxnSpPr>
        <p:spPr>
          <a:xfrm flipV="1">
            <a:off x="4695825" y="2698650"/>
            <a:ext cx="0" cy="918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78DD7B87-7AC6-C20E-3B0E-84C863F054FF}"/>
              </a:ext>
            </a:extLst>
          </p:cNvPr>
          <p:cNvCxnSpPr>
            <a:cxnSpLocks/>
            <a:endCxn id="13" idx="3"/>
          </p:cNvCxnSpPr>
          <p:nvPr/>
        </p:nvCxnSpPr>
        <p:spPr>
          <a:xfrm flipH="1" flipV="1">
            <a:off x="4877993" y="2743200"/>
            <a:ext cx="297016" cy="4149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6F814202-4478-85D2-1E02-056ADF345376}"/>
              </a:ext>
            </a:extLst>
          </p:cNvPr>
          <p:cNvCxnSpPr>
            <a:cxnSpLocks/>
          </p:cNvCxnSpPr>
          <p:nvPr/>
        </p:nvCxnSpPr>
        <p:spPr>
          <a:xfrm flipH="1" flipV="1">
            <a:off x="5300572" y="2698650"/>
            <a:ext cx="503088" cy="273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angle: Rounded Corners 26">
            <a:extLst>
              <a:ext uri="{FF2B5EF4-FFF2-40B4-BE49-F238E27FC236}">
                <a16:creationId xmlns:a16="http://schemas.microsoft.com/office/drawing/2014/main" id="{1CE0F62B-B0CB-414D-7428-9B3899C714BD}"/>
              </a:ext>
            </a:extLst>
          </p:cNvPr>
          <p:cNvSpPr/>
          <p:nvPr/>
        </p:nvSpPr>
        <p:spPr>
          <a:xfrm>
            <a:off x="4294816" y="2187675"/>
            <a:ext cx="1257300" cy="800100"/>
          </a:xfrm>
          <a:prstGeom prst="round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9978A6F-EE48-9CD9-881B-EDD9FC2FF0BD}"/>
              </a:ext>
            </a:extLst>
          </p:cNvPr>
          <p:cNvSpPr txBox="1"/>
          <p:nvPr/>
        </p:nvSpPr>
        <p:spPr>
          <a:xfrm>
            <a:off x="4393691" y="1853175"/>
            <a:ext cx="1053367" cy="3231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050" dirty="0"/>
              <a:t>Container Image Registry</a:t>
            </a:r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A5FA829F-5DA2-861B-E158-85D3F1BEE5A1}"/>
              </a:ext>
            </a:extLst>
          </p:cNvPr>
          <p:cNvSpPr/>
          <p:nvPr/>
        </p:nvSpPr>
        <p:spPr>
          <a:xfrm>
            <a:off x="2038841" y="2400300"/>
            <a:ext cx="657225" cy="25717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669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27" grpId="0" animBg="1"/>
      <p:bldP spid="2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0FD137-2E86-D808-803D-0FEF4EFC64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Java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24ADCF-4921-688F-B1E0-7880CDA51A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Java 19 – September 2022</a:t>
            </a:r>
          </a:p>
          <a:p>
            <a:pPr lvl="1"/>
            <a:r>
              <a:rPr lang="en-US" dirty="0"/>
              <a:t>Concurrency (Loom) – Virtual Threads (Loom) and </a:t>
            </a:r>
            <a:br>
              <a:rPr lang="en-US" dirty="0"/>
            </a:br>
            <a:r>
              <a:rPr lang="en-US" dirty="0"/>
              <a:t>Structured Concurrency (composite unit of work)</a:t>
            </a:r>
          </a:p>
          <a:p>
            <a:pPr lvl="1"/>
            <a:r>
              <a:rPr lang="en-US" dirty="0"/>
              <a:t>Foreign Function Interface &amp; Vector API (Panama)</a:t>
            </a:r>
          </a:p>
          <a:p>
            <a:pPr lvl="1"/>
            <a:r>
              <a:rPr lang="en-US" dirty="0"/>
              <a:t>Smaller language improvements (Amber) – pattern matching in switch</a:t>
            </a:r>
            <a:br>
              <a:rPr lang="en-US" dirty="0"/>
            </a:br>
            <a:endParaRPr lang="en-US" dirty="0"/>
          </a:p>
          <a:p>
            <a:r>
              <a:rPr lang="en-US" dirty="0"/>
              <a:t>Current LTS: Java 17 September 2021</a:t>
            </a:r>
          </a:p>
          <a:p>
            <a:r>
              <a:rPr lang="en-US" dirty="0"/>
              <a:t>Next LTS: Java 21 , September 2023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9F7A84-C97C-36F8-EC46-7C712B42E3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494292-A4A1-0CDB-7ECE-63CA5A6D6E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</a:t>
            </a:fld>
            <a:endParaRPr lang="nl-NL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57916359-088B-CE15-C8EA-D633655081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9733" y="2826000"/>
            <a:ext cx="2832228" cy="1486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235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035EE7-C661-00F8-7143-7960FB7B4C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Containers during Software Development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E0C7E1-AA4F-5FF4-353B-EE3911C4E4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and producing containers is part of developer’s everyday work</a:t>
            </a:r>
          </a:p>
          <a:p>
            <a:pPr lvl="1"/>
            <a:r>
              <a:rPr lang="en-US" dirty="0"/>
              <a:t>Locally running containers for platform components during development</a:t>
            </a:r>
          </a:p>
          <a:p>
            <a:pPr lvl="1"/>
            <a:r>
              <a:rPr lang="en-US" dirty="0" err="1"/>
              <a:t>Testcontainers</a:t>
            </a:r>
            <a:r>
              <a:rPr lang="en-US" dirty="0"/>
              <a:t> for (mock) services and platform components during test</a:t>
            </a:r>
          </a:p>
          <a:p>
            <a:pPr lvl="1"/>
            <a:r>
              <a:rPr lang="en-US" dirty="0"/>
              <a:t>Containers with tools for Code Quality Analysis, Linting &amp; Building</a:t>
            </a:r>
          </a:p>
          <a:p>
            <a:pPr lvl="1"/>
            <a:endParaRPr lang="en-US" dirty="0"/>
          </a:p>
          <a:p>
            <a:r>
              <a:rPr lang="en-US" dirty="0"/>
              <a:t>Tools to run containers locally for example: </a:t>
            </a:r>
            <a:br>
              <a:rPr lang="en-US" dirty="0"/>
            </a:br>
            <a:r>
              <a:rPr lang="en-US" dirty="0"/>
              <a:t>Docker, Rancher, </a:t>
            </a:r>
            <a:r>
              <a:rPr lang="en-US" dirty="0" err="1"/>
              <a:t>Podman</a:t>
            </a:r>
            <a:r>
              <a:rPr lang="en-US" dirty="0"/>
              <a:t>, Colima (macOS/Linux)</a:t>
            </a:r>
          </a:p>
          <a:p>
            <a:endParaRPr lang="en-US" dirty="0"/>
          </a:p>
          <a:p>
            <a:r>
              <a:rPr lang="en-US" dirty="0"/>
              <a:t>Run containers in the cloud:</a:t>
            </a:r>
            <a:br>
              <a:rPr lang="en-US" dirty="0"/>
            </a:br>
            <a:r>
              <a:rPr lang="en-US" dirty="0"/>
              <a:t>Azure Container Instance, </a:t>
            </a:r>
            <a:br>
              <a:rPr lang="en-US" dirty="0"/>
            </a:br>
            <a:r>
              <a:rPr lang="en-US" dirty="0"/>
              <a:t>OCI Container Instances, </a:t>
            </a:r>
            <a:br>
              <a:rPr lang="en-US" dirty="0"/>
            </a:br>
            <a:r>
              <a:rPr lang="en-US" dirty="0"/>
              <a:t>AWS </a:t>
            </a:r>
            <a:r>
              <a:rPr lang="en-US" dirty="0" err="1"/>
              <a:t>AppRunner</a:t>
            </a:r>
            <a:r>
              <a:rPr lang="en-US" dirty="0"/>
              <a:t> on ECS </a:t>
            </a:r>
            <a:r>
              <a:rPr lang="en-US" dirty="0" err="1"/>
              <a:t>FarGate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GCP Cloud Run</a:t>
            </a:r>
            <a:br>
              <a:rPr lang="en-US" dirty="0"/>
            </a:br>
            <a:r>
              <a:rPr lang="en-US" dirty="0"/>
              <a:t>or run VM with Docker | </a:t>
            </a:r>
            <a:r>
              <a:rPr lang="en-US" dirty="0" err="1"/>
              <a:t>Podman</a:t>
            </a:r>
            <a:r>
              <a:rPr lang="en-US" dirty="0"/>
              <a:t> | Rancher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CFACB8C-5265-C98F-5F27-DE6C8A49E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C5E5CB6-F60B-4F70-DF33-D7731289D3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80</a:t>
            </a:fld>
            <a:endParaRPr lang="nl-NL"/>
          </a:p>
        </p:txBody>
      </p:sp>
      <p:pic>
        <p:nvPicPr>
          <p:cNvPr id="10242" name="Picture 2" descr="Cloud Foundry expands support for Kubernetes-based containers ...">
            <a:extLst>
              <a:ext uri="{FF2B5EF4-FFF2-40B4-BE49-F238E27FC236}">
                <a16:creationId xmlns:a16="http://schemas.microsoft.com/office/drawing/2014/main" id="{0CF48EC1-37C6-B3F9-8571-AEEC34CA52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7077" y="2379676"/>
            <a:ext cx="3713736" cy="2475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0758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7994-2E71-A6AC-990E-1B8E986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816180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Java in Container – (not yet) Small &amp; Frugal, </a:t>
            </a:r>
            <a:r>
              <a:rPr lang="en-US" dirty="0" err="1"/>
              <a:t>Quickstart</a:t>
            </a:r>
            <a:r>
              <a:rPr lang="en-US" dirty="0"/>
              <a:t> &amp; Fast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60AF6A-9A3D-381F-2DEE-35641E8D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8" y="900001"/>
            <a:ext cx="4034482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Java Application (+ Java Runtime)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typically large (100s MB) &amp; memory greedy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typically slow to start up &amp; CPU hugging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Not ideal for containers nor serverless</a:t>
            </a:r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  <a:p>
            <a:pPr>
              <a:lnSpc>
                <a:spcPct val="110000"/>
              </a:lnSpc>
              <a:spcAft>
                <a:spcPts val="600"/>
              </a:spcAft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43F23-DE02-AC9E-C8D7-65BE56B1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33056-7FB6-CB17-1140-F68054F7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81</a:t>
            </a:fld>
            <a:endParaRPr lang="nl-NL"/>
          </a:p>
        </p:txBody>
      </p:sp>
      <p:pic>
        <p:nvPicPr>
          <p:cNvPr id="10" name="Snagit_SNGOUT2088">
            <a:extLst>
              <a:ext uri="{FF2B5EF4-FFF2-40B4-BE49-F238E27FC236}">
                <a16:creationId xmlns:a16="http://schemas.microsoft.com/office/drawing/2014/main" id="{E09EACFB-1AB2-1447-AA37-B1623397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59" y="810001"/>
            <a:ext cx="4034482" cy="3510000"/>
          </a:xfrm>
          <a:prstGeom prst="rect">
            <a:avLst/>
          </a:prstGeom>
          <a:noFill/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B4093720-9310-086E-382F-79ABFCB45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031" y="2376599"/>
            <a:ext cx="3795655" cy="1866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CB94B972-E9A4-C3C0-4785-535FA4FBDB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40252" y="3980826"/>
            <a:ext cx="2376728" cy="894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84806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5E7994-2E71-A6AC-990E-1B8E98652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 anchor="ctr">
            <a:normAutofit/>
          </a:bodyPr>
          <a:lstStyle/>
          <a:p>
            <a:r>
              <a:rPr lang="en-US" dirty="0"/>
              <a:t>Java in Container – Small &amp; Frugal, </a:t>
            </a:r>
            <a:r>
              <a:rPr lang="en-US" dirty="0" err="1"/>
              <a:t>Quickstart</a:t>
            </a:r>
            <a:r>
              <a:rPr lang="en-US" dirty="0"/>
              <a:t> &amp; Fast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960AF6A-9A3D-381F-2DEE-35641E8D45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9518" y="900001"/>
            <a:ext cx="4034482" cy="3401999"/>
          </a:xfrm>
        </p:spPr>
        <p:txBody>
          <a:bodyPr anchor="t">
            <a:normAutofit/>
          </a:bodyPr>
          <a:lstStyle/>
          <a:p>
            <a:pPr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Several initiatives for better Java Containers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Jib – build Java container images fast and easy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 err="1"/>
              <a:t>Portala</a:t>
            </a:r>
            <a:r>
              <a:rPr lang="en-US" sz="1300" dirty="0"/>
              <a:t> (JEP386 ) – JDK for Alpine Linux &amp; </a:t>
            </a:r>
            <a:r>
              <a:rPr lang="en-US" sz="1300" dirty="0" err="1"/>
              <a:t>musl</a:t>
            </a:r>
            <a:r>
              <a:rPr lang="en-US" sz="1300" dirty="0"/>
              <a:t> C library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 err="1"/>
              <a:t>CRaC</a:t>
            </a:r>
            <a:r>
              <a:rPr lang="en-US" sz="1300" dirty="0"/>
              <a:t> – Coordinated Restart from Checkpoint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Project Leyden – Static Images (“closed world”)</a:t>
            </a:r>
          </a:p>
          <a:p>
            <a:pPr lvl="1">
              <a:lnSpc>
                <a:spcPct val="110000"/>
              </a:lnSpc>
              <a:spcAft>
                <a:spcPts val="600"/>
              </a:spcAft>
            </a:pPr>
            <a:r>
              <a:rPr lang="en-US" sz="1300" dirty="0"/>
              <a:t>GraalVM Native Image</a:t>
            </a:r>
          </a:p>
          <a:p>
            <a:pPr marL="0" indent="0">
              <a:lnSpc>
                <a:spcPct val="110000"/>
              </a:lnSpc>
              <a:spcAft>
                <a:spcPts val="600"/>
              </a:spcAft>
              <a:buNone/>
            </a:pPr>
            <a:endParaRPr lang="en-US" sz="1300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D43F23-DE02-AC9E-C8D7-65BE56B16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6E33056-7FB6-CB17-1140-F68054F79A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82</a:t>
            </a:fld>
            <a:endParaRPr lang="nl-NL"/>
          </a:p>
        </p:txBody>
      </p:sp>
      <p:pic>
        <p:nvPicPr>
          <p:cNvPr id="10" name="Snagit_SNGOUT2088">
            <a:extLst>
              <a:ext uri="{FF2B5EF4-FFF2-40B4-BE49-F238E27FC236}">
                <a16:creationId xmlns:a16="http://schemas.microsoft.com/office/drawing/2014/main" id="{E09EACFB-1AB2-1447-AA37-B162339723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6759" y="810001"/>
            <a:ext cx="4034482" cy="3510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926404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" presetClass="entr" presetSubtype="0" fill="hold" grpId="0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uiExpand="1" build="p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00B7443-5FBE-D479-380E-7BE984C8DA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Wonders of GraalVM Native Image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4A3F36-366A-5A9E-9353-D1800BD0D0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Produce a binary executable for your Java application</a:t>
            </a:r>
          </a:p>
          <a:p>
            <a:pPr lvl="1"/>
            <a:r>
              <a:rPr lang="en-US" dirty="0"/>
              <a:t>operating system specific native static image</a:t>
            </a:r>
          </a:p>
          <a:p>
            <a:r>
              <a:rPr lang="en-US" dirty="0"/>
              <a:t>Small, simple, frugal, fast, safe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Foundation for </a:t>
            </a:r>
            <a:r>
              <a:rPr lang="en-US" dirty="0" err="1"/>
              <a:t>Quarkus</a:t>
            </a:r>
            <a:r>
              <a:rPr lang="en-US" dirty="0"/>
              <a:t>, Micronaut, Helidon, </a:t>
            </a:r>
            <a:br>
              <a:rPr lang="en-US" dirty="0"/>
            </a:br>
            <a:r>
              <a:rPr lang="en-US" dirty="0"/>
              <a:t>Spring Native/Spring 6 &amp; Spring Boot 3</a:t>
            </a:r>
          </a:p>
          <a:p>
            <a:r>
              <a:rPr lang="en-US" dirty="0"/>
              <a:t>Support for monitoring native image: </a:t>
            </a:r>
            <a:r>
              <a:rPr lang="en-US" dirty="0" err="1"/>
              <a:t>VisualVM</a:t>
            </a:r>
            <a:r>
              <a:rPr lang="en-US" dirty="0"/>
              <a:t>, </a:t>
            </a:r>
            <a:br>
              <a:rPr lang="en-US" dirty="0"/>
            </a:br>
            <a:r>
              <a:rPr lang="en-US" dirty="0"/>
              <a:t>GraalVM Insight, JFR, JMX (coming) </a:t>
            </a:r>
          </a:p>
          <a:p>
            <a:pPr lvl="1"/>
            <a:r>
              <a:rPr lang="en-US" dirty="0"/>
              <a:t>debugging native image execution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816883E-FC35-D0F2-83B9-268558DC1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A072C2D-0137-9F09-292D-3BC17F073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83</a:t>
            </a:fld>
            <a:endParaRPr lang="nl-NL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8E7C41F4-CB85-593D-6FDA-7424A6AB22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6060" y="59674"/>
            <a:ext cx="2385059" cy="1343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C90B2C35-D1D4-0007-5D17-977789A463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5555" y="3745424"/>
            <a:ext cx="2835564" cy="1169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08CDC11-2DCF-F819-7D1B-1E5E1107D5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7931" y="1595698"/>
            <a:ext cx="4892315" cy="16263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726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AF66D3-7A7E-D0CB-95A2-94B45DBD93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Ahead of Time (AOT) Compilation &amp; Build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F69EDC-94E6-CE83-8FE6-47C5145E21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593417" cy="3780000"/>
          </a:xfrm>
        </p:spPr>
        <p:txBody>
          <a:bodyPr/>
          <a:lstStyle/>
          <a:p>
            <a:r>
              <a:rPr lang="en-US" dirty="0"/>
              <a:t>Closed world analysis: all dependencies (the full tree)</a:t>
            </a:r>
          </a:p>
          <a:p>
            <a:pPr lvl="1"/>
            <a:r>
              <a:rPr lang="en-US" dirty="0"/>
              <a:t>which parts of the JDK, which libraries (direct and indirect) are needed</a:t>
            </a:r>
          </a:p>
          <a:p>
            <a:pPr lvl="1"/>
            <a:r>
              <a:rPr lang="en-US" dirty="0"/>
              <a:t>analyze code (by JIT compiling during build) and configured dependencies</a:t>
            </a:r>
          </a:p>
          <a:p>
            <a:r>
              <a:rPr lang="en-US" dirty="0"/>
              <a:t>AOT compiled output + Substrate VM + Heap with initialized objects + Resources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940A4EF-BE65-E109-3257-44018BCED9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3AAB22-55B0-BB96-312B-971D826E2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84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735201-C5CA-2C9F-50FD-BBF5B9ED88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7814" y="2134389"/>
            <a:ext cx="6378998" cy="2721111"/>
          </a:xfrm>
          <a:prstGeom prst="rect">
            <a:avLst/>
          </a:prstGeom>
        </p:spPr>
      </p:pic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54794334-EC18-9BD8-08B3-F08EC02CDE19}"/>
              </a:ext>
            </a:extLst>
          </p:cNvPr>
          <p:cNvSpPr/>
          <p:nvPr/>
        </p:nvSpPr>
        <p:spPr>
          <a:xfrm>
            <a:off x="7559040" y="753600"/>
            <a:ext cx="1508760" cy="915180"/>
          </a:xfrm>
          <a:prstGeom prst="wedgeRectCallout">
            <a:avLst>
              <a:gd name="adj1" fmla="val -79924"/>
              <a:gd name="adj2" fmla="val 303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err="1"/>
              <a:t>InspectTool</a:t>
            </a:r>
            <a:r>
              <a:rPr lang="en-US" sz="1100" dirty="0"/>
              <a:t> to analyze class &amp; method usages – Log4JShell, Apache Commons Text</a:t>
            </a:r>
          </a:p>
        </p:txBody>
      </p:sp>
    </p:spTree>
    <p:extLst>
      <p:ext uri="{BB962C8B-B14F-4D97-AF65-F5344CB8AC3E}">
        <p14:creationId xmlns:p14="http://schemas.microsoft.com/office/powerpoint/2010/main" val="987228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8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0397BB-472E-4ED2-31FE-B50160427D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GraalVM is more than Native Image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153894-978A-4BBE-5D65-317ED05AA3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8423997" cy="3780000"/>
          </a:xfrm>
        </p:spPr>
        <p:txBody>
          <a:bodyPr/>
          <a:lstStyle/>
          <a:p>
            <a:r>
              <a:rPr lang="en-US" dirty="0"/>
              <a:t>GraalVM: </a:t>
            </a:r>
            <a:r>
              <a:rPr lang="en-US" b="1" dirty="0"/>
              <a:t>Run Programs Faster Everywhere</a:t>
            </a:r>
          </a:p>
          <a:p>
            <a:r>
              <a:rPr lang="en-US" dirty="0"/>
              <a:t>Modern JIT compiler in JDK (much better compilation of modern Java | Kotlin | Scala constructs)</a:t>
            </a:r>
          </a:p>
          <a:p>
            <a:r>
              <a:rPr lang="en-US" dirty="0"/>
              <a:t>Truffle – one VM to run all languages</a:t>
            </a:r>
          </a:p>
          <a:p>
            <a:pPr lvl="1"/>
            <a:r>
              <a:rPr lang="en-US" dirty="0"/>
              <a:t>interoperability between programs in different languages</a:t>
            </a:r>
          </a:p>
          <a:p>
            <a:r>
              <a:rPr lang="en-US" dirty="0"/>
              <a:t>Tools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EE64A3F-601E-7A08-1D14-006CA7841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BB7A00-78AA-5BE6-EE25-50681D701C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85</a:t>
            </a:fld>
            <a:endParaRPr lang="nl-NL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68886373-BE35-F37E-539C-371A9911CC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5638" y="2118361"/>
            <a:ext cx="7278822" cy="27371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67741501-2828-4C5E-5FD6-06B9FE2319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418" r="95265" b="43486"/>
          <a:stretch/>
        </p:blipFill>
        <p:spPr bwMode="auto">
          <a:xfrm>
            <a:off x="5629458" y="2076450"/>
            <a:ext cx="344622" cy="4953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0760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29D-3A17-0168-7FDE-84E2992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Handson</a:t>
            </a:r>
            <a:r>
              <a:rPr lang="en-US" dirty="0"/>
              <a:t> Workshop at Conference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C698-6C96-FAC4-5993-63B9E2C2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24002" cy="3780000"/>
          </a:xfrm>
        </p:spPr>
        <p:txBody>
          <a:bodyPr/>
          <a:lstStyle/>
          <a:p>
            <a:r>
              <a:rPr lang="en-US" dirty="0"/>
              <a:t>Download workshop resources to your laptop</a:t>
            </a:r>
          </a:p>
          <a:p>
            <a:pPr lvl="1"/>
            <a:r>
              <a:rPr lang="en-US" dirty="0"/>
              <a:t>over the conference </a:t>
            </a:r>
            <a:r>
              <a:rPr lang="en-US" dirty="0" err="1"/>
              <a:t>WiFi</a:t>
            </a:r>
            <a:endParaRPr lang="en-US" dirty="0"/>
          </a:p>
          <a:p>
            <a:pPr lvl="1"/>
            <a:r>
              <a:rPr lang="en-US" dirty="0"/>
              <a:t>with 100s of other attendees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Or …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95D77-BD68-0684-3204-9DA95C57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59A1-E16F-B7F7-318D-87A53FBB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86</a:t>
            </a:fld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AC85043-2AE5-BF5F-27DE-F9BCF702A5CA}"/>
              </a:ext>
            </a:extLst>
          </p:cNvPr>
          <p:cNvSpPr/>
          <p:nvPr/>
        </p:nvSpPr>
        <p:spPr>
          <a:xfrm>
            <a:off x="2121285" y="3101309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4E667328-9D8D-C17E-31C9-9B52D9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2755407" y="3346709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5CB4BD9-8F9C-8B3B-BD8F-A721985A905E}"/>
              </a:ext>
            </a:extLst>
          </p:cNvPr>
          <p:cNvSpPr/>
          <p:nvPr/>
        </p:nvSpPr>
        <p:spPr>
          <a:xfrm>
            <a:off x="2484120" y="3905249"/>
            <a:ext cx="1686755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pic>
        <p:nvPicPr>
          <p:cNvPr id="12" name="Picture 11" descr="A group of people sitting at tables&#10;&#10;Description automatically generated with medium confidence">
            <a:extLst>
              <a:ext uri="{FF2B5EF4-FFF2-40B4-BE49-F238E27FC236}">
                <a16:creationId xmlns:a16="http://schemas.microsoft.com/office/drawing/2014/main" id="{E47096A3-7A07-56D2-93FA-E5ED6CAD7C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000" y="718742"/>
            <a:ext cx="3681119" cy="2760839"/>
          </a:xfrm>
          <a:prstGeom prst="rect">
            <a:avLst/>
          </a:prstGeom>
        </p:spPr>
      </p:pic>
      <p:sp>
        <p:nvSpPr>
          <p:cNvPr id="13" name="Arrow: Right 12">
            <a:extLst>
              <a:ext uri="{FF2B5EF4-FFF2-40B4-BE49-F238E27FC236}">
                <a16:creationId xmlns:a16="http://schemas.microsoft.com/office/drawing/2014/main" id="{E4A21D3B-2C28-3526-9B45-1C93245C8D7D}"/>
              </a:ext>
            </a:extLst>
          </p:cNvPr>
          <p:cNvSpPr/>
          <p:nvPr/>
        </p:nvSpPr>
        <p:spPr>
          <a:xfrm>
            <a:off x="1293937" y="3553378"/>
            <a:ext cx="1069725" cy="56648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download</a:t>
            </a:r>
          </a:p>
        </p:txBody>
      </p:sp>
      <p:sp>
        <p:nvSpPr>
          <p:cNvPr id="14" name="Cloud 13">
            <a:extLst>
              <a:ext uri="{FF2B5EF4-FFF2-40B4-BE49-F238E27FC236}">
                <a16:creationId xmlns:a16="http://schemas.microsoft.com/office/drawing/2014/main" id="{F5316DFA-E6F0-22D2-638B-6EB48902241C}"/>
              </a:ext>
            </a:extLst>
          </p:cNvPr>
          <p:cNvSpPr/>
          <p:nvPr/>
        </p:nvSpPr>
        <p:spPr>
          <a:xfrm>
            <a:off x="194184" y="3003269"/>
            <a:ext cx="1073360" cy="686880"/>
          </a:xfrm>
          <a:prstGeom prst="cloud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loud 14">
            <a:extLst>
              <a:ext uri="{FF2B5EF4-FFF2-40B4-BE49-F238E27FC236}">
                <a16:creationId xmlns:a16="http://schemas.microsoft.com/office/drawing/2014/main" id="{5A0F212D-20E7-266D-22FB-B66C07E81148}"/>
              </a:ext>
            </a:extLst>
          </p:cNvPr>
          <p:cNvSpPr/>
          <p:nvPr/>
        </p:nvSpPr>
        <p:spPr>
          <a:xfrm>
            <a:off x="319739" y="3865649"/>
            <a:ext cx="1073360" cy="686880"/>
          </a:xfrm>
          <a:prstGeom prst="cloud">
            <a:avLst/>
          </a:prstGeom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37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 animBg="1"/>
      <p:bldP spid="10" grpId="0" animBg="1"/>
      <p:bldP spid="13" grpId="0" animBg="1"/>
      <p:bldP spid="14" grpId="0" animBg="1"/>
      <p:bldP spid="15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C029D-3A17-0168-7FDE-84E29926A0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Gitpod</a:t>
            </a:r>
            <a:r>
              <a:rPr lang="en-US" dirty="0"/>
              <a:t> – Cloud &amp; Browser Based Development Environment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C5C698-6C96-FAC4-5993-63B9E2C2A7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936000"/>
            <a:ext cx="7924002" cy="3780000"/>
          </a:xfrm>
        </p:spPr>
        <p:txBody>
          <a:bodyPr/>
          <a:lstStyle/>
          <a:p>
            <a:r>
              <a:rPr lang="en-US" dirty="0"/>
              <a:t>VM with VS Code &amp; 10 language runtimes + 20 tools</a:t>
            </a:r>
          </a:p>
          <a:p>
            <a:pPr lvl="1"/>
            <a:r>
              <a:rPr lang="en-US" dirty="0"/>
              <a:t>including Docker</a:t>
            </a:r>
          </a:p>
          <a:p>
            <a:pPr lvl="1"/>
            <a:r>
              <a:rPr lang="en-US" dirty="0"/>
              <a:t>8-12 GB RAM, 4 Cores, 30 GB Storage</a:t>
            </a:r>
          </a:p>
          <a:p>
            <a:r>
              <a:rPr lang="en-US" dirty="0"/>
              <a:t>Predefined Setup &amp; Startup – based on Git repo</a:t>
            </a:r>
          </a:p>
          <a:p>
            <a:pPr lvl="1"/>
            <a:r>
              <a:rPr lang="en-US" dirty="0"/>
              <a:t>download files, start services, run containers, open files </a:t>
            </a:r>
          </a:p>
          <a:p>
            <a:r>
              <a:rPr lang="en-US" dirty="0"/>
              <a:t>Free plan: 50 hours (next 50 hours: $8/hour)</a:t>
            </a:r>
          </a:p>
          <a:p>
            <a:pPr lvl="1"/>
            <a:r>
              <a:rPr lang="en-US" dirty="0"/>
              <a:t>with GitHub or GitLab account</a:t>
            </a:r>
            <a:br>
              <a:rPr lang="en-US" dirty="0"/>
            </a:br>
            <a:endParaRPr lang="en-US" dirty="0"/>
          </a:p>
          <a:p>
            <a:r>
              <a:rPr lang="en-US" dirty="0"/>
              <a:t>Share Workspace – collaborate live in same environment</a:t>
            </a:r>
          </a:p>
          <a:p>
            <a:r>
              <a:rPr lang="en-US" dirty="0"/>
              <a:t>Create and Share Snapshot – customized workspace ready to run</a:t>
            </a:r>
          </a:p>
          <a:p>
            <a:r>
              <a:rPr lang="en-US" dirty="0"/>
              <a:t>Expose public ports – access services and web applications in workspace from anywhere</a:t>
            </a:r>
          </a:p>
          <a:p>
            <a:r>
              <a:rPr lang="en-US" dirty="0"/>
              <a:t>Integration with local IDE (VS Code, JetBrains IDEA)</a:t>
            </a:r>
          </a:p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3295D77-BD68-0684-3204-9DA95C57D0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B8B59A1-E16F-B7F7-318D-87A53FBB5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87</a:t>
            </a:fld>
            <a:endParaRPr lang="nl-NL"/>
          </a:p>
        </p:txBody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AAC85043-2AE5-BF5F-27DE-F9BCF702A5CA}"/>
              </a:ext>
            </a:extLst>
          </p:cNvPr>
          <p:cNvSpPr/>
          <p:nvPr/>
        </p:nvSpPr>
        <p:spPr>
          <a:xfrm>
            <a:off x="6441825" y="546600"/>
            <a:ext cx="2575560" cy="1762260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2" descr="Gitpod Case Study | MAD - Digital Product Studio">
            <a:extLst>
              <a:ext uri="{FF2B5EF4-FFF2-40B4-BE49-F238E27FC236}">
                <a16:creationId xmlns:a16="http://schemas.microsoft.com/office/drawing/2014/main" id="{4E667328-9D8D-C17E-31C9-9B52D95C48A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7075947" y="792000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4ED7100-077C-C72C-5E29-BC0E6A8463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3569" y="1440000"/>
            <a:ext cx="557820" cy="557820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25CB4BD9-8F9C-8B3B-BD8F-A721985A905E}"/>
              </a:ext>
            </a:extLst>
          </p:cNvPr>
          <p:cNvSpPr/>
          <p:nvPr/>
        </p:nvSpPr>
        <p:spPr>
          <a:xfrm>
            <a:off x="7316861" y="1350540"/>
            <a:ext cx="1174554" cy="686880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19329517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">
            <a:extLst>
              <a:ext uri="{FF2B5EF4-FFF2-40B4-BE49-F238E27FC236}">
                <a16:creationId xmlns:a16="http://schemas.microsoft.com/office/drawing/2014/main" id="{75E673D9-EB11-2A98-ACCE-2E5F2DAB2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r>
              <a:rPr lang="en-US" dirty="0"/>
              <a:t>Workshop with 50+ students at Fontys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1E8BB75-B6BF-2B25-B025-58717B5C04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545"/>
          <a:stretch/>
        </p:blipFill>
        <p:spPr>
          <a:xfrm>
            <a:off x="719998" y="900001"/>
            <a:ext cx="5940000" cy="3401999"/>
          </a:xfrm>
          <a:prstGeom prst="rect">
            <a:avLst/>
          </a:prstGeom>
          <a:noFill/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63DE10-2B0F-59EF-4121-40D8E205E0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1164BA6-F09F-4BF9-9F2E-46852115E6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88</a:t>
            </a:fld>
            <a:endParaRPr lang="nl-NL"/>
          </a:p>
        </p:txBody>
      </p:sp>
      <p:pic>
        <p:nvPicPr>
          <p:cNvPr id="9" name="Content Placeholder 8" descr="A group of people sitting in a room&#10;&#10;Description automatically generated with low confidence">
            <a:extLst>
              <a:ext uri="{FF2B5EF4-FFF2-40B4-BE49-F238E27FC236}">
                <a16:creationId xmlns:a16="http://schemas.microsoft.com/office/drawing/2014/main" id="{9C48BD10-7C11-525B-5FE0-C104DCE339E1}"/>
              </a:ext>
            </a:extLst>
          </p:cNvPr>
          <p:cNvPicPr>
            <a:picLocks noGrp="1" noChangeAspect="1"/>
          </p:cNvPicPr>
          <p:nvPr>
            <p:ph type="pic" idx="13"/>
          </p:nvPr>
        </p:nvPicPr>
        <p:blipFill rotWithShape="1">
          <a:blip r:embed="rId3"/>
          <a:srcRect l="28385" r="22385"/>
          <a:stretch/>
        </p:blipFill>
        <p:spPr>
          <a:xfrm>
            <a:off x="6840000" y="810001"/>
            <a:ext cx="2304000" cy="3510000"/>
          </a:xfrm>
          <a:noFill/>
        </p:spPr>
      </p:pic>
    </p:spTree>
    <p:extLst>
      <p:ext uri="{BB962C8B-B14F-4D97-AF65-F5344CB8AC3E}">
        <p14:creationId xmlns:p14="http://schemas.microsoft.com/office/powerpoint/2010/main" val="1006626480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0A11EE-4F47-ECB4-C607-6D16F6C78F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Demo – </a:t>
            </a:r>
            <a:r>
              <a:rPr lang="en-US" dirty="0" err="1"/>
              <a:t>Gitpod</a:t>
            </a:r>
            <a:r>
              <a:rPr lang="en-US" dirty="0"/>
              <a:t> &amp; </a:t>
            </a:r>
            <a:r>
              <a:rPr lang="en-US" dirty="0" err="1"/>
              <a:t>JBang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EE7D7-EB8D-B1ED-70A4-220AC647E3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15E3C79-F69A-D5DA-E241-8377FD0DF5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89</a:t>
            </a:fld>
            <a:endParaRPr lang="nl-NL"/>
          </a:p>
        </p:txBody>
      </p:sp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685466DA-E53B-D133-F20A-0496EF49E30C}"/>
              </a:ext>
            </a:extLst>
          </p:cNvPr>
          <p:cNvSpPr>
            <a:spLocks noGrp="1"/>
          </p:cNvSpPr>
          <p:nvPr>
            <p:ph type="pic" idx="13"/>
          </p:nvPr>
        </p:nvSpPr>
        <p:spPr/>
      </p:sp>
      <p:sp>
        <p:nvSpPr>
          <p:cNvPr id="7" name="Cloud 6">
            <a:extLst>
              <a:ext uri="{FF2B5EF4-FFF2-40B4-BE49-F238E27FC236}">
                <a16:creationId xmlns:a16="http://schemas.microsoft.com/office/drawing/2014/main" id="{87D4379B-6A31-F7F4-0968-2BEDF1649D88}"/>
              </a:ext>
            </a:extLst>
          </p:cNvPr>
          <p:cNvSpPr/>
          <p:nvPr/>
        </p:nvSpPr>
        <p:spPr>
          <a:xfrm>
            <a:off x="625771" y="1952928"/>
            <a:ext cx="3708015" cy="2506501"/>
          </a:xfrm>
          <a:prstGeom prst="cloud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 descr="Gitpod Case Study | MAD - Digital Product Studio">
            <a:extLst>
              <a:ext uri="{FF2B5EF4-FFF2-40B4-BE49-F238E27FC236}">
                <a16:creationId xmlns:a16="http://schemas.microsoft.com/office/drawing/2014/main" id="{29DF6713-FA85-D6F1-7693-E0B10E2E45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437" t="42248" r="25464" b="41971"/>
          <a:stretch/>
        </p:blipFill>
        <p:spPr bwMode="auto">
          <a:xfrm>
            <a:off x="3549757" y="3955429"/>
            <a:ext cx="1568058" cy="50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45FC99E-E578-77F6-E11B-F0ABD85861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915" y="3206178"/>
            <a:ext cx="557820" cy="557820"/>
          </a:xfrm>
          <a:prstGeom prst="rect">
            <a:avLst/>
          </a:prstGeom>
        </p:spPr>
      </p:pic>
      <p:sp>
        <p:nvSpPr>
          <p:cNvPr id="10" name="Cube 9">
            <a:extLst>
              <a:ext uri="{FF2B5EF4-FFF2-40B4-BE49-F238E27FC236}">
                <a16:creationId xmlns:a16="http://schemas.microsoft.com/office/drawing/2014/main" id="{698CFC7E-203E-944E-3DBE-1348D5828304}"/>
              </a:ext>
            </a:extLst>
          </p:cNvPr>
          <p:cNvSpPr/>
          <p:nvPr/>
        </p:nvSpPr>
        <p:spPr>
          <a:xfrm>
            <a:off x="1500807" y="2411857"/>
            <a:ext cx="2261479" cy="1776132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endParaRPr lang="en-US" dirty="0"/>
          </a:p>
          <a:p>
            <a:pPr algn="ctr"/>
            <a:r>
              <a:rPr lang="en-US" dirty="0"/>
              <a:t>Linux VM</a:t>
            </a:r>
          </a:p>
        </p:txBody>
      </p:sp>
      <p:pic>
        <p:nvPicPr>
          <p:cNvPr id="15362" name="Picture 2" descr=" ">
            <a:extLst>
              <a:ext uri="{FF2B5EF4-FFF2-40B4-BE49-F238E27FC236}">
                <a16:creationId xmlns:a16="http://schemas.microsoft.com/office/drawing/2014/main" id="{C94D5291-1BEE-7B64-D8AA-0436CED29C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6890" y="3036556"/>
            <a:ext cx="1418030" cy="339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793FE08-6C38-5DD3-4FAB-95C5120CD84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701" y="3036556"/>
            <a:ext cx="3192128" cy="17176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FE256F0-4FAD-DB85-78A8-3D0012E90A14}"/>
              </a:ext>
            </a:extLst>
          </p:cNvPr>
          <p:cNvSpPr txBox="1"/>
          <p:nvPr/>
        </p:nvSpPr>
        <p:spPr>
          <a:xfrm>
            <a:off x="-3368124" y="1473039"/>
            <a:ext cx="267713" cy="20313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100" i="1" dirty="0"/>
              <a:t>github.com/lucasjellema/devox2022-demos</a:t>
            </a:r>
          </a:p>
        </p:txBody>
      </p:sp>
      <p:pic>
        <p:nvPicPr>
          <p:cNvPr id="15364" name="Picture 4" descr="GitHub - Logos Download">
            <a:extLst>
              <a:ext uri="{FF2B5EF4-FFF2-40B4-BE49-F238E27FC236}">
                <a16:creationId xmlns:a16="http://schemas.microsoft.com/office/drawing/2014/main" id="{6BB510EF-CE26-F9B0-87F5-94158A878B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655" y="961105"/>
            <a:ext cx="446689" cy="446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8B06F274-717D-3506-202A-5927C59CFEB2}"/>
              </a:ext>
            </a:extLst>
          </p:cNvPr>
          <p:cNvSpPr/>
          <p:nvPr/>
        </p:nvSpPr>
        <p:spPr>
          <a:xfrm>
            <a:off x="868680" y="1369376"/>
            <a:ext cx="853440" cy="1648144"/>
          </a:xfrm>
          <a:custGeom>
            <a:avLst/>
            <a:gdLst>
              <a:gd name="connsiteX0" fmla="*/ 853440 w 853440"/>
              <a:gd name="connsiteY0" fmla="*/ 1648144 h 1648144"/>
              <a:gd name="connsiteX1" fmla="*/ 0 w 853440"/>
              <a:gd name="connsiteY1" fmla="*/ 2224 h 1648144"/>
              <a:gd name="connsiteX2" fmla="*/ 853440 w 853440"/>
              <a:gd name="connsiteY2" fmla="*/ 1366204 h 1648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53440" h="1648144">
                <a:moveTo>
                  <a:pt x="853440" y="1648144"/>
                </a:moveTo>
                <a:cubicBezTo>
                  <a:pt x="426720" y="848679"/>
                  <a:pt x="0" y="49214"/>
                  <a:pt x="0" y="2224"/>
                </a:cubicBezTo>
                <a:cubicBezTo>
                  <a:pt x="0" y="-44766"/>
                  <a:pt x="426720" y="660719"/>
                  <a:pt x="853440" y="1366204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366" name="Picture 6">
            <a:extLst>
              <a:ext uri="{FF2B5EF4-FFF2-40B4-BE49-F238E27FC236}">
                <a16:creationId xmlns:a16="http://schemas.microsoft.com/office/drawing/2014/main" id="{7FB8C972-E14C-9A73-9995-AB56B3364D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038" y="2692251"/>
            <a:ext cx="650538" cy="650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352773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13415-B98E-E950-E7AD-1A39688C13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72AD5B-6F4B-6CF4-2FAA-66E77779BC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36B6D9-D1A7-BBC7-DACB-08708A798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931F943-6C27-24DA-56CB-C8B7AA356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CB081EF-EF68-500F-C59F-C458F4DAA5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96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4161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8" name="Picture 4" descr="eBPF - Rethinking the Linux Kernel">
            <a:extLst>
              <a:ext uri="{FF2B5EF4-FFF2-40B4-BE49-F238E27FC236}">
                <a16:creationId xmlns:a16="http://schemas.microsoft.com/office/drawing/2014/main" id="{2EA47171-42AC-8294-B677-E36D1535D9A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59" t="15661" r="16659" b="14999"/>
          <a:stretch/>
        </p:blipFill>
        <p:spPr bwMode="auto">
          <a:xfrm>
            <a:off x="2760374" y="2150762"/>
            <a:ext cx="3428077" cy="193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485DCE8-2A7B-863D-80DF-0A644E3D2E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eBPF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E87919-E87A-2131-C967-FF4DFD8E4F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(not an acronym)</a:t>
            </a:r>
          </a:p>
          <a:p>
            <a:endParaRPr lang="en-US" dirty="0"/>
          </a:p>
          <a:p>
            <a:r>
              <a:rPr lang="en-US" dirty="0"/>
              <a:t>inject code into Linux kernel</a:t>
            </a:r>
          </a:p>
          <a:p>
            <a:pPr lvl="1"/>
            <a:r>
              <a:rPr lang="en-US" dirty="0"/>
              <a:t>intercept system events: process, file, network</a:t>
            </a:r>
          </a:p>
          <a:p>
            <a:pPr lvl="1"/>
            <a:r>
              <a:rPr lang="en-US" dirty="0"/>
              <a:t>fast, efficient, secure</a:t>
            </a:r>
          </a:p>
          <a:p>
            <a:pPr marL="180000" lvl="1" indent="0">
              <a:buNone/>
            </a:pP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use cases</a:t>
            </a:r>
          </a:p>
          <a:p>
            <a:pPr lvl="1"/>
            <a:r>
              <a:rPr lang="en-US" dirty="0"/>
              <a:t>security</a:t>
            </a:r>
          </a:p>
          <a:p>
            <a:pPr lvl="1"/>
            <a:r>
              <a:rPr lang="en-US" dirty="0"/>
              <a:t>observability &amp; tracing</a:t>
            </a:r>
          </a:p>
          <a:p>
            <a:pPr lvl="1"/>
            <a:r>
              <a:rPr lang="en-US" dirty="0"/>
              <a:t>networking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FE2E6B-9CCE-9A5C-C627-E3276A6CB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50AAC7-F151-D974-5ABC-0337ABB4D2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90</a:t>
            </a:fld>
            <a:endParaRPr lang="nl-NL"/>
          </a:p>
        </p:txBody>
      </p:sp>
      <p:pic>
        <p:nvPicPr>
          <p:cNvPr id="26626" name="Picture 2" descr="eBPF logo">
            <a:extLst>
              <a:ext uri="{FF2B5EF4-FFF2-40B4-BE49-F238E27FC236}">
                <a16:creationId xmlns:a16="http://schemas.microsoft.com/office/drawing/2014/main" id="{D742C928-75AD-78FF-DAB1-750D4EE694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1460" y="111244"/>
            <a:ext cx="4787264" cy="1667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D7110B9-3BBD-3500-2E89-A9CB0FD946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8062" y="3341967"/>
            <a:ext cx="770791" cy="808522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ECB587E-D420-3525-16FC-346A1B0B52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424" y="3907478"/>
            <a:ext cx="808522" cy="80852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2F820A0-AC0B-1E4A-0F4E-6B34E7265F8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547" y="4150489"/>
            <a:ext cx="749455" cy="749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33161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11" name="Title 1">
            <a:extLst>
              <a:ext uri="{FF2B5EF4-FFF2-40B4-BE49-F238E27FC236}">
                <a16:creationId xmlns:a16="http://schemas.microsoft.com/office/drawing/2014/main" id="{C0BF9AE5-FB61-9B8C-B452-A2379DFED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288000"/>
            <a:ext cx="6623999" cy="503999"/>
          </a:xfrm>
        </p:spPr>
        <p:txBody>
          <a:bodyPr/>
          <a:lstStyle/>
          <a:p>
            <a:endParaRPr lang="en-US"/>
          </a:p>
        </p:txBody>
      </p:sp>
      <p:sp>
        <p:nvSpPr>
          <p:cNvPr id="21513" name="Content Placeholder 2">
            <a:extLst>
              <a:ext uri="{FF2B5EF4-FFF2-40B4-BE49-F238E27FC236}">
                <a16:creationId xmlns:a16="http://schemas.microsoft.com/office/drawing/2014/main" id="{B90E1A20-B14C-F219-23DC-1F30BD152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0" y="900001"/>
            <a:ext cx="3744000" cy="3401999"/>
          </a:xfr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AB5A77-31B2-132A-601E-1DE3850D3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968000" y="5004000"/>
            <a:ext cx="2947499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F314-49B1-B656-0F83-72412010E8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7979932" y="5004000"/>
            <a:ext cx="144000" cy="108000"/>
          </a:xfrm>
        </p:spPr>
        <p:txBody>
          <a:bodyPr anchor="t">
            <a:normAutofit/>
          </a:bodyPr>
          <a:lstStyle/>
          <a:p>
            <a:pPr>
              <a:spcAft>
                <a:spcPts val="600"/>
              </a:spcAft>
            </a:pPr>
            <a:fld id="{14F1411D-0280-154F-AEAC-4C20B7AA46B2}" type="slidenum">
              <a:rPr lang="nl-NL" smtClean="0"/>
              <a:pPr>
                <a:spcAft>
                  <a:spcPts val="600"/>
                </a:spcAft>
              </a:pPr>
              <a:t>91</a:t>
            </a:fld>
            <a:endParaRPr lang="nl-NL"/>
          </a:p>
        </p:txBody>
      </p:sp>
      <p:pic>
        <p:nvPicPr>
          <p:cNvPr id="21506" name="Picture 2" descr="What Is the Steering Wheel of a Ship Called? | Reference.com">
            <a:extLst>
              <a:ext uri="{FF2B5EF4-FFF2-40B4-BE49-F238E27FC236}">
                <a16:creationId xmlns:a16="http://schemas.microsoft.com/office/drawing/2014/main" id="{E0B48390-413B-7FAF-A6FA-331EC7C685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1" r="17544"/>
          <a:stretch/>
        </p:blipFill>
        <p:spPr bwMode="auto">
          <a:xfrm>
            <a:off x="4644000" y="810001"/>
            <a:ext cx="4500000" cy="3510000"/>
          </a:xfrm>
          <a:prstGeom prst="rect">
            <a:avLst/>
          </a:prstGeom>
          <a:solidFill>
            <a:srgbClr val="FFFFFF"/>
          </a:solidFill>
        </p:spPr>
      </p:pic>
    </p:spTree>
    <p:extLst>
      <p:ext uri="{BB962C8B-B14F-4D97-AF65-F5344CB8AC3E}">
        <p14:creationId xmlns:p14="http://schemas.microsoft.com/office/powerpoint/2010/main" val="41771692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92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3657600"/>
            <a:ext cx="5665861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Host Linux Operating System</a:t>
            </a:r>
          </a:p>
          <a:p>
            <a:pPr algn="ctr"/>
            <a:r>
              <a:rPr lang="en-US" dirty="0"/>
              <a:t>(VM, Bare Metal)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B50D6D-FBF6-FEF5-8683-DC80D8A6BBCF}"/>
              </a:ext>
            </a:extLst>
          </p:cNvPr>
          <p:cNvSpPr/>
          <p:nvPr/>
        </p:nvSpPr>
        <p:spPr>
          <a:xfrm>
            <a:off x="6394466" y="192885"/>
            <a:ext cx="2337123" cy="1192452"/>
          </a:xfrm>
          <a:prstGeom prst="wedgeRectCallout">
            <a:avLst>
              <a:gd name="adj1" fmla="val -29036"/>
              <a:gd name="adj2" fmla="val 66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run (schedule) workloads</a:t>
            </a:r>
          </a:p>
          <a:p>
            <a:r>
              <a:rPr lang="en-US" dirty="0"/>
              <a:t>allocate physical resources</a:t>
            </a:r>
          </a:p>
          <a:p>
            <a:r>
              <a:rPr lang="en-US" dirty="0"/>
              <a:t>monitor health/recover</a:t>
            </a:r>
          </a:p>
          <a:p>
            <a:r>
              <a:rPr lang="en-US" dirty="0"/>
              <a:t>scale horizontally</a:t>
            </a:r>
          </a:p>
          <a:p>
            <a:r>
              <a:rPr lang="en-US" dirty="0"/>
              <a:t>job scheduling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0C8E7D0-29E1-1EAA-E243-91491C803329}"/>
              </a:ext>
            </a:extLst>
          </p:cNvPr>
          <p:cNvSpPr/>
          <p:nvPr/>
        </p:nvSpPr>
        <p:spPr>
          <a:xfrm>
            <a:off x="5642809" y="2092398"/>
            <a:ext cx="3473331" cy="556705"/>
          </a:xfrm>
          <a:prstGeom prst="wedgeRectCallout">
            <a:avLst>
              <a:gd name="adj1" fmla="val -36320"/>
              <a:gd name="adj2" fmla="val 7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secret &amp; configuration data management</a:t>
            </a:r>
          </a:p>
          <a:p>
            <a:r>
              <a:rPr lang="en-US" dirty="0" err="1"/>
              <a:t>sercvice</a:t>
            </a:r>
            <a:r>
              <a:rPr lang="en-US" dirty="0"/>
              <a:t> discovery &amp; network traffic routing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300172" y="2831220"/>
            <a:ext cx="2152472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storage volume mapping</a:t>
            </a:r>
          </a:p>
          <a:p>
            <a:r>
              <a:rPr lang="en-US" dirty="0"/>
              <a:t>network mapping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7376217-64E3-F382-9E13-3791DA88016D}"/>
              </a:ext>
            </a:extLst>
          </p:cNvPr>
          <p:cNvSpPr/>
          <p:nvPr/>
        </p:nvSpPr>
        <p:spPr>
          <a:xfrm>
            <a:off x="332932" y="744525"/>
            <a:ext cx="2767414" cy="683787"/>
          </a:xfrm>
          <a:prstGeom prst="wedgeRectCallout">
            <a:avLst>
              <a:gd name="adj1" fmla="val 26109"/>
              <a:gd name="adj2" fmla="val 79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automation through APIs</a:t>
            </a:r>
          </a:p>
          <a:p>
            <a:r>
              <a:rPr lang="en-US" dirty="0"/>
              <a:t>RBAC</a:t>
            </a:r>
          </a:p>
          <a:p>
            <a:r>
              <a:rPr lang="en-US" dirty="0"/>
              <a:t>custom resources and operators 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9193499-8B4E-D565-E476-D9FE0BBB1172}"/>
              </a:ext>
            </a:extLst>
          </p:cNvPr>
          <p:cNvSpPr/>
          <p:nvPr/>
        </p:nvSpPr>
        <p:spPr>
          <a:xfrm>
            <a:off x="4031999" y="757514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BF75A12-4D40-E527-9BD6-BD9C8C5AF508}"/>
              </a:ext>
            </a:extLst>
          </p:cNvPr>
          <p:cNvSpPr/>
          <p:nvPr/>
        </p:nvSpPr>
        <p:spPr>
          <a:xfrm>
            <a:off x="4154189" y="192885"/>
            <a:ext cx="1705373" cy="447675"/>
          </a:xfrm>
          <a:prstGeom prst="wedgeRectCallout">
            <a:avLst>
              <a:gd name="adj1" fmla="val -25528"/>
              <a:gd name="adj2" fmla="val 8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unit of workload == container (image)</a:t>
            </a:r>
          </a:p>
        </p:txBody>
      </p:sp>
    </p:spTree>
    <p:extLst>
      <p:ext uri="{BB962C8B-B14F-4D97-AF65-F5344CB8AC3E}">
        <p14:creationId xmlns:p14="http://schemas.microsoft.com/office/powerpoint/2010/main" val="2146466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93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60717FD-9838-B81E-2397-2FDA13F8976F}"/>
              </a:ext>
            </a:extLst>
          </p:cNvPr>
          <p:cNvSpPr/>
          <p:nvPr/>
        </p:nvSpPr>
        <p:spPr>
          <a:xfrm>
            <a:off x="1580972" y="3657600"/>
            <a:ext cx="245102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8" name="Speech Bubble: Rectangle 7">
            <a:extLst>
              <a:ext uri="{FF2B5EF4-FFF2-40B4-BE49-F238E27FC236}">
                <a16:creationId xmlns:a16="http://schemas.microsoft.com/office/drawing/2014/main" id="{83B50D6D-FBF6-FEF5-8683-DC80D8A6BBCF}"/>
              </a:ext>
            </a:extLst>
          </p:cNvPr>
          <p:cNvSpPr/>
          <p:nvPr/>
        </p:nvSpPr>
        <p:spPr>
          <a:xfrm>
            <a:off x="6394466" y="192885"/>
            <a:ext cx="2337123" cy="1192452"/>
          </a:xfrm>
          <a:prstGeom prst="wedgeRectCallout">
            <a:avLst>
              <a:gd name="adj1" fmla="val -29036"/>
              <a:gd name="adj2" fmla="val 6657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run (schedule) workloads</a:t>
            </a:r>
          </a:p>
          <a:p>
            <a:r>
              <a:rPr lang="en-US" dirty="0"/>
              <a:t>allocate physical resources</a:t>
            </a:r>
          </a:p>
          <a:p>
            <a:r>
              <a:rPr lang="en-US" dirty="0"/>
              <a:t>monitor health/recover</a:t>
            </a:r>
          </a:p>
          <a:p>
            <a:r>
              <a:rPr lang="en-US" dirty="0"/>
              <a:t>scale horizontally</a:t>
            </a:r>
          </a:p>
          <a:p>
            <a:r>
              <a:rPr lang="en-US" dirty="0"/>
              <a:t>job scheduling</a:t>
            </a:r>
          </a:p>
        </p:txBody>
      </p:sp>
      <p:sp>
        <p:nvSpPr>
          <p:cNvPr id="9" name="Speech Bubble: Rectangle 8">
            <a:extLst>
              <a:ext uri="{FF2B5EF4-FFF2-40B4-BE49-F238E27FC236}">
                <a16:creationId xmlns:a16="http://schemas.microsoft.com/office/drawing/2014/main" id="{70C8E7D0-29E1-1EAA-E243-91491C803329}"/>
              </a:ext>
            </a:extLst>
          </p:cNvPr>
          <p:cNvSpPr/>
          <p:nvPr/>
        </p:nvSpPr>
        <p:spPr>
          <a:xfrm>
            <a:off x="5642809" y="2092398"/>
            <a:ext cx="3333551" cy="828942"/>
          </a:xfrm>
          <a:prstGeom prst="wedgeRectCallout">
            <a:avLst>
              <a:gd name="adj1" fmla="val -36320"/>
              <a:gd name="adj2" fmla="val 7968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secret &amp; configuration data management</a:t>
            </a:r>
          </a:p>
          <a:p>
            <a:r>
              <a:rPr lang="en-US" dirty="0" err="1"/>
              <a:t>sercvice</a:t>
            </a:r>
            <a:r>
              <a:rPr lang="en-US" dirty="0"/>
              <a:t> discovery </a:t>
            </a:r>
          </a:p>
          <a:p>
            <a:r>
              <a:rPr lang="en-US" dirty="0"/>
              <a:t>network traffic routing &amp; </a:t>
            </a:r>
            <a:r>
              <a:rPr lang="en-US" dirty="0" err="1"/>
              <a:t>mTLS</a:t>
            </a:r>
            <a:r>
              <a:rPr lang="en-US" dirty="0"/>
              <a:t> encryption</a:t>
            </a:r>
          </a:p>
        </p:txBody>
      </p:sp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CBC79830-138D-6AB3-C11E-03223F782217}"/>
              </a:ext>
            </a:extLst>
          </p:cNvPr>
          <p:cNvSpPr/>
          <p:nvPr/>
        </p:nvSpPr>
        <p:spPr>
          <a:xfrm>
            <a:off x="300172" y="2831220"/>
            <a:ext cx="2152472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storage volume mapping</a:t>
            </a:r>
          </a:p>
          <a:p>
            <a:r>
              <a:rPr lang="en-US" dirty="0"/>
              <a:t>network mapping</a:t>
            </a:r>
          </a:p>
        </p:txBody>
      </p:sp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C7376217-64E3-F382-9E13-3791DA88016D}"/>
              </a:ext>
            </a:extLst>
          </p:cNvPr>
          <p:cNvSpPr/>
          <p:nvPr/>
        </p:nvSpPr>
        <p:spPr>
          <a:xfrm>
            <a:off x="332932" y="744525"/>
            <a:ext cx="2767414" cy="683787"/>
          </a:xfrm>
          <a:prstGeom prst="wedgeRectCallout">
            <a:avLst>
              <a:gd name="adj1" fmla="val 26109"/>
              <a:gd name="adj2" fmla="val 7904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automation through APIs</a:t>
            </a:r>
          </a:p>
          <a:p>
            <a:r>
              <a:rPr lang="en-US" dirty="0"/>
              <a:t>RBAC</a:t>
            </a:r>
          </a:p>
          <a:p>
            <a:r>
              <a:rPr lang="en-US" dirty="0"/>
              <a:t>custom resources and operators </a:t>
            </a:r>
          </a:p>
        </p:txBody>
      </p:sp>
      <p:sp>
        <p:nvSpPr>
          <p:cNvPr id="12" name="Cube 11">
            <a:extLst>
              <a:ext uri="{FF2B5EF4-FFF2-40B4-BE49-F238E27FC236}">
                <a16:creationId xmlns:a16="http://schemas.microsoft.com/office/drawing/2014/main" id="{D9193499-8B4E-D565-E476-D9FE0BBB1172}"/>
              </a:ext>
            </a:extLst>
          </p:cNvPr>
          <p:cNvSpPr/>
          <p:nvPr/>
        </p:nvSpPr>
        <p:spPr>
          <a:xfrm>
            <a:off x="4031999" y="757514"/>
            <a:ext cx="781050" cy="447675"/>
          </a:xfrm>
          <a:prstGeom prst="cube">
            <a:avLst/>
          </a:prstGeom>
          <a:solidFill>
            <a:schemeClr val="accent2">
              <a:lumMod val="20000"/>
              <a:lumOff val="80000"/>
            </a:schemeClr>
          </a:solidFill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image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CBF75A12-4D40-E527-9BD6-BD9C8C5AF508}"/>
              </a:ext>
            </a:extLst>
          </p:cNvPr>
          <p:cNvSpPr/>
          <p:nvPr/>
        </p:nvSpPr>
        <p:spPr>
          <a:xfrm>
            <a:off x="4154189" y="192885"/>
            <a:ext cx="1705373" cy="447675"/>
          </a:xfrm>
          <a:prstGeom prst="wedgeRectCallout">
            <a:avLst>
              <a:gd name="adj1" fmla="val -25528"/>
              <a:gd name="adj2" fmla="val 856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unit of workload == container (image)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C5BDBB5-316E-819C-3917-AD68DBCB3B89}"/>
              </a:ext>
            </a:extLst>
          </p:cNvPr>
          <p:cNvSpPr/>
          <p:nvPr/>
        </p:nvSpPr>
        <p:spPr>
          <a:xfrm>
            <a:off x="4054526" y="3657600"/>
            <a:ext cx="113277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5DD85BC-39C2-B8A7-C243-8D9152DAB290}"/>
              </a:ext>
            </a:extLst>
          </p:cNvPr>
          <p:cNvSpPr/>
          <p:nvPr/>
        </p:nvSpPr>
        <p:spPr>
          <a:xfrm>
            <a:off x="5209825" y="3657600"/>
            <a:ext cx="2037008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2DC57BEF-A484-88DE-1606-559C3A3A462F}"/>
              </a:ext>
            </a:extLst>
          </p:cNvPr>
          <p:cNvSpPr/>
          <p:nvPr/>
        </p:nvSpPr>
        <p:spPr>
          <a:xfrm>
            <a:off x="3178680" y="2859116"/>
            <a:ext cx="1789320" cy="528244"/>
          </a:xfrm>
          <a:prstGeom prst="wedgeRectCallout">
            <a:avLst>
              <a:gd name="adj1" fmla="val 36961"/>
              <a:gd name="adj2" fmla="val 11249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/>
              <a:t>orchestrate cluster of worker nodes</a:t>
            </a:r>
          </a:p>
        </p:txBody>
      </p:sp>
    </p:spTree>
    <p:extLst>
      <p:ext uri="{BB962C8B-B14F-4D97-AF65-F5344CB8AC3E}">
        <p14:creationId xmlns:p14="http://schemas.microsoft.com/office/powerpoint/2010/main" val="295932701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F27145-5B4E-F0FA-4028-5EE14CF804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New Application Server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F7A955E-E327-8C57-3C41-C7C30CCA38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4216FE3-8095-C3C0-BF42-4DDA91472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94</a:t>
            </a:fld>
            <a:endParaRPr lang="nl-NL"/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9CC68288-A435-8474-8FB9-35D335478184}"/>
              </a:ext>
            </a:extLst>
          </p:cNvPr>
          <p:cNvSpPr/>
          <p:nvPr/>
        </p:nvSpPr>
        <p:spPr>
          <a:xfrm>
            <a:off x="1580972" y="1062240"/>
            <a:ext cx="5665861" cy="2597922"/>
          </a:xfrm>
          <a:prstGeom prst="roundRect">
            <a:avLst/>
          </a:prstGeom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6B014AF3-D014-7E9A-4E68-D6A1385FD3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813" y="1485900"/>
            <a:ext cx="1828177" cy="1775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0C3D994-098E-6CC8-5D1A-AF3D35C10050}"/>
              </a:ext>
            </a:extLst>
          </p:cNvPr>
          <p:cNvSpPr/>
          <p:nvPr/>
        </p:nvSpPr>
        <p:spPr>
          <a:xfrm>
            <a:off x="1580972" y="3657600"/>
            <a:ext cx="2451027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4ABE319-422F-5F0F-0275-5CDEFA763A2D}"/>
              </a:ext>
            </a:extLst>
          </p:cNvPr>
          <p:cNvSpPr/>
          <p:nvPr/>
        </p:nvSpPr>
        <p:spPr>
          <a:xfrm>
            <a:off x="4054526" y="3657600"/>
            <a:ext cx="1132772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27D73C7-12DB-7BC9-167B-AD9E2864EE7D}"/>
              </a:ext>
            </a:extLst>
          </p:cNvPr>
          <p:cNvSpPr/>
          <p:nvPr/>
        </p:nvSpPr>
        <p:spPr>
          <a:xfrm>
            <a:off x="5209825" y="3657600"/>
            <a:ext cx="2037008" cy="828942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Linux VM</a:t>
            </a:r>
          </a:p>
        </p:txBody>
      </p:sp>
    </p:spTree>
    <p:extLst>
      <p:ext uri="{BB962C8B-B14F-4D97-AF65-F5344CB8AC3E}">
        <p14:creationId xmlns:p14="http://schemas.microsoft.com/office/powerpoint/2010/main" val="1422415634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B00284-E2C6-A5F1-D1A7-6B423258AE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BA6CFE-F16E-65AE-6A41-8BC0E0280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95</a:t>
            </a:fld>
            <a:endParaRPr lang="nl-N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860EC66-1BF7-2732-8745-750FD2E5B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 Kubernetes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CCB9776-0524-BCDE-BA76-A70FEDFDE0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1224000"/>
            <a:ext cx="3851997" cy="3491999"/>
          </a:xfrm>
        </p:spPr>
        <p:txBody>
          <a:bodyPr/>
          <a:lstStyle/>
          <a:p>
            <a:r>
              <a:rPr lang="en-US" dirty="0" err="1"/>
              <a:t>Minikube</a:t>
            </a:r>
            <a:endParaRPr lang="en-US" dirty="0"/>
          </a:p>
          <a:p>
            <a:r>
              <a:rPr lang="en-US" dirty="0"/>
              <a:t>K3S</a:t>
            </a:r>
          </a:p>
          <a:p>
            <a:r>
              <a:rPr lang="en-US" dirty="0"/>
              <a:t>MicroK8S</a:t>
            </a:r>
          </a:p>
          <a:p>
            <a:r>
              <a:rPr lang="en-US" dirty="0" err="1"/>
              <a:t>KinD</a:t>
            </a:r>
            <a:endParaRPr lang="en-US" dirty="0"/>
          </a:p>
          <a:p>
            <a:r>
              <a:rPr lang="en-US" dirty="0"/>
              <a:t>k3d</a:t>
            </a:r>
          </a:p>
          <a:p>
            <a:r>
              <a:rPr lang="en-US" dirty="0"/>
              <a:t>k0s</a:t>
            </a:r>
          </a:p>
          <a:p>
            <a:r>
              <a:rPr lang="en-US" dirty="0"/>
              <a:t>RKE</a:t>
            </a:r>
            <a:br>
              <a:rPr lang="en-US" dirty="0"/>
            </a:br>
            <a:endParaRPr lang="en-US" dirty="0"/>
          </a:p>
          <a:p>
            <a:r>
              <a:rPr lang="en-US" dirty="0"/>
              <a:t>CRC (Cloud Ready Containers) OpenShift</a:t>
            </a:r>
          </a:p>
          <a:p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15493A8C-F618-40BF-AB9F-A00D37DEFBF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/>
              <a:t>Local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97ED3B4B-3D2D-DA91-4FB3-1C5CC85CE152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AWS EKS</a:t>
            </a:r>
          </a:p>
          <a:p>
            <a:r>
              <a:rPr lang="en-US" dirty="0"/>
              <a:t>Azure AKS</a:t>
            </a:r>
          </a:p>
          <a:p>
            <a:r>
              <a:rPr lang="en-US" dirty="0"/>
              <a:t>Google Cloud Platform GKE</a:t>
            </a:r>
          </a:p>
          <a:p>
            <a:r>
              <a:rPr lang="en-US" dirty="0"/>
              <a:t>Oracle Cloud Infrastructure OKE</a:t>
            </a:r>
          </a:p>
          <a:p>
            <a:r>
              <a:rPr lang="en-US" dirty="0"/>
              <a:t>IBM Cloud Kubernetes Service</a:t>
            </a:r>
          </a:p>
          <a:p>
            <a:r>
              <a:rPr lang="en-US" dirty="0"/>
              <a:t>…</a:t>
            </a:r>
          </a:p>
          <a:p>
            <a:endParaRPr lang="en-US" dirty="0"/>
          </a:p>
          <a:p>
            <a:r>
              <a:rPr lang="en-US" dirty="0"/>
              <a:t>or: run Kubernetes on IaaS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A015F05-3B57-8C6A-D82A-225BBB456891}"/>
              </a:ext>
            </a:extLst>
          </p:cNvPr>
          <p:cNvSpPr>
            <a:spLocks noGrp="1"/>
          </p:cNvSpPr>
          <p:nvPr>
            <p:ph type="body" idx="15"/>
          </p:nvPr>
        </p:nvSpPr>
        <p:spPr/>
        <p:txBody>
          <a:bodyPr/>
          <a:lstStyle/>
          <a:p>
            <a:r>
              <a:rPr lang="en-US" dirty="0"/>
              <a:t>Cloud</a:t>
            </a:r>
          </a:p>
        </p:txBody>
      </p:sp>
      <p:pic>
        <p:nvPicPr>
          <p:cNvPr id="2050" name="Picture 2" descr="6 Tools to Run Kubernetes Locally">
            <a:extLst>
              <a:ext uri="{FF2B5EF4-FFF2-40B4-BE49-F238E27FC236}">
                <a16:creationId xmlns:a16="http://schemas.microsoft.com/office/drawing/2014/main" id="{CDC78AB2-3788-A35B-B959-B16BE34EF6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998" y="3795773"/>
            <a:ext cx="1945595" cy="102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6E97E8FA-BD8F-6A28-8C89-F2C90DAE8C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17" y="1403887"/>
            <a:ext cx="1355504" cy="3997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B85FB0E-CD0C-281F-3CE0-C7C2EA8A46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77814" y="2666317"/>
            <a:ext cx="849086" cy="250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56E7F605-54E6-5F14-FBE3-C1741B2480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815" y="1748233"/>
            <a:ext cx="849086" cy="4282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>
            <a:extLst>
              <a:ext uri="{FF2B5EF4-FFF2-40B4-BE49-F238E27FC236}">
                <a16:creationId xmlns:a16="http://schemas.microsoft.com/office/drawing/2014/main" id="{60DE2985-0D03-A8FA-14F5-09867AFBC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43" y="975757"/>
            <a:ext cx="1383651" cy="4080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>
            <a:extLst>
              <a:ext uri="{FF2B5EF4-FFF2-40B4-BE49-F238E27FC236}">
                <a16:creationId xmlns:a16="http://schemas.microsoft.com/office/drawing/2014/main" id="{6B038129-DD40-81DE-91F3-8D669AB71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6517" y="2002495"/>
            <a:ext cx="1043311" cy="535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>
            <a:extLst>
              <a:ext uri="{FF2B5EF4-FFF2-40B4-BE49-F238E27FC236}">
                <a16:creationId xmlns:a16="http://schemas.microsoft.com/office/drawing/2014/main" id="{E1A10A67-463D-6818-8DCD-D21A09E23B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443" y="2292192"/>
            <a:ext cx="647011" cy="245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Snagit_SNGOUT2107">
            <a:extLst>
              <a:ext uri="{FF2B5EF4-FFF2-40B4-BE49-F238E27FC236}">
                <a16:creationId xmlns:a16="http://schemas.microsoft.com/office/drawing/2014/main" id="{89B5F1EB-3301-E094-755E-FD084A09E7D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4197" y="288000"/>
            <a:ext cx="2151154" cy="12538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9430C946-63B0-0096-3709-74020BFE9CC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730800" y="2930881"/>
            <a:ext cx="647011" cy="299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82577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  <p:bldP spid="8" grpId="0" uiExpand="1" build="p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96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1"/>
            <a:ext cx="9144000" cy="49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1528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003" y="2320636"/>
            <a:ext cx="6623999" cy="2395364"/>
          </a:xfrm>
        </p:spPr>
        <p:txBody>
          <a:bodyPr/>
          <a:lstStyle/>
          <a:p>
            <a:r>
              <a:rPr lang="en-US" dirty="0"/>
              <a:t>Signing &amp; verifying container images</a:t>
            </a:r>
          </a:p>
          <a:p>
            <a:r>
              <a:rPr lang="en-US" dirty="0"/>
              <a:t>Enforcing configuration policies – statically &amp; dynamically</a:t>
            </a:r>
          </a:p>
          <a:p>
            <a:r>
              <a:rPr lang="en-US" dirty="0"/>
              <a:t>Scanning resources like container images</a:t>
            </a:r>
          </a:p>
          <a:p>
            <a:r>
              <a:rPr lang="en-US" dirty="0"/>
              <a:t>Detecting suspicious activities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97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569" t="65179" r="46374" b="11153"/>
          <a:stretch/>
        </p:blipFill>
        <p:spPr>
          <a:xfrm>
            <a:off x="720003" y="288000"/>
            <a:ext cx="4496233" cy="197631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84FC07-CD38-EF95-1ADD-77D46351E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91770" y="594856"/>
            <a:ext cx="1219727" cy="126490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BDF5B2F-A188-D5D7-596D-8741D3D1415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19533" y="1140227"/>
            <a:ext cx="885825" cy="14287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D36C9A5-805B-AC15-3870-77625F4239E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50304" y="3837175"/>
            <a:ext cx="980788" cy="1007659"/>
          </a:xfrm>
          <a:prstGeom prst="rect">
            <a:avLst/>
          </a:prstGeom>
        </p:spPr>
      </p:pic>
      <p:sp>
        <p:nvSpPr>
          <p:cNvPr id="11" name="Speech Bubble: Rectangle 10">
            <a:extLst>
              <a:ext uri="{FF2B5EF4-FFF2-40B4-BE49-F238E27FC236}">
                <a16:creationId xmlns:a16="http://schemas.microsoft.com/office/drawing/2014/main" id="{23431396-9B2A-3347-103E-023959EDDF7A}"/>
              </a:ext>
            </a:extLst>
          </p:cNvPr>
          <p:cNvSpPr/>
          <p:nvPr/>
        </p:nvSpPr>
        <p:spPr>
          <a:xfrm>
            <a:off x="4362988" y="3210184"/>
            <a:ext cx="1244528" cy="547293"/>
          </a:xfrm>
          <a:prstGeom prst="wedgeRectCallout">
            <a:avLst>
              <a:gd name="adj1" fmla="val -3308"/>
              <a:gd name="adj2" fmla="val 8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detect activity, produce alert (</a:t>
            </a:r>
            <a:r>
              <a:rPr lang="en-US" sz="1050" dirty="0" err="1"/>
              <a:t>eBPF</a:t>
            </a:r>
            <a:r>
              <a:rPr lang="en-US" sz="1050" dirty="0"/>
              <a:t> powered)</a:t>
            </a:r>
          </a:p>
        </p:txBody>
      </p:sp>
      <p:sp>
        <p:nvSpPr>
          <p:cNvPr id="12" name="Speech Bubble: Rectangle 11">
            <a:extLst>
              <a:ext uri="{FF2B5EF4-FFF2-40B4-BE49-F238E27FC236}">
                <a16:creationId xmlns:a16="http://schemas.microsoft.com/office/drawing/2014/main" id="{2721BB89-7B86-2FE3-AE58-60EF347AEE38}"/>
              </a:ext>
            </a:extLst>
          </p:cNvPr>
          <p:cNvSpPr/>
          <p:nvPr/>
        </p:nvSpPr>
        <p:spPr>
          <a:xfrm>
            <a:off x="5607515" y="142509"/>
            <a:ext cx="1648868" cy="670820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Open Policy Agent – enforce policies on resource definitions (not just K8S)</a:t>
            </a:r>
          </a:p>
        </p:txBody>
      </p:sp>
      <p:sp>
        <p:nvSpPr>
          <p:cNvPr id="13" name="Speech Bubble: Rectangle 12">
            <a:extLst>
              <a:ext uri="{FF2B5EF4-FFF2-40B4-BE49-F238E27FC236}">
                <a16:creationId xmlns:a16="http://schemas.microsoft.com/office/drawing/2014/main" id="{F488BBA7-2FD8-F04E-87F0-1C187E5D8C00}"/>
              </a:ext>
            </a:extLst>
          </p:cNvPr>
          <p:cNvSpPr/>
          <p:nvPr/>
        </p:nvSpPr>
        <p:spPr>
          <a:xfrm>
            <a:off x="7419533" y="376483"/>
            <a:ext cx="1648868" cy="763744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scan images, K8S resources, file system, Git repo for </a:t>
            </a:r>
            <a:r>
              <a:rPr lang="en-US" sz="1050" dirty="0" err="1"/>
              <a:t>sbom</a:t>
            </a:r>
            <a:r>
              <a:rPr lang="en-US" sz="1050" dirty="0"/>
              <a:t>, </a:t>
            </a:r>
            <a:r>
              <a:rPr lang="en-US" sz="1050" dirty="0" err="1"/>
              <a:t>cve</a:t>
            </a:r>
            <a:r>
              <a:rPr lang="en-US" sz="1050" dirty="0"/>
              <a:t>, secrets  </a:t>
            </a:r>
          </a:p>
        </p:txBody>
      </p:sp>
      <p:pic>
        <p:nvPicPr>
          <p:cNvPr id="17412" name="Picture 4" descr="logo">
            <a:extLst>
              <a:ext uri="{FF2B5EF4-FFF2-40B4-BE49-F238E27FC236}">
                <a16:creationId xmlns:a16="http://schemas.microsoft.com/office/drawing/2014/main" id="{878283F5-E7AF-2CF2-0004-FF9A5A22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280" y="4273760"/>
            <a:ext cx="2003304" cy="63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Speech Bubble: Rectangle 14">
            <a:extLst>
              <a:ext uri="{FF2B5EF4-FFF2-40B4-BE49-F238E27FC236}">
                <a16:creationId xmlns:a16="http://schemas.microsoft.com/office/drawing/2014/main" id="{9CCCEA78-91E7-3A48-55DD-25964126F8E0}"/>
              </a:ext>
            </a:extLst>
          </p:cNvPr>
          <p:cNvSpPr/>
          <p:nvPr/>
        </p:nvSpPr>
        <p:spPr>
          <a:xfrm>
            <a:off x="6752247" y="3580927"/>
            <a:ext cx="2197934" cy="547293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K8S policy engine - validate, mutate, and generate resource definitions </a:t>
            </a:r>
          </a:p>
        </p:txBody>
      </p:sp>
      <p:pic>
        <p:nvPicPr>
          <p:cNvPr id="17414" name="Picture 6" descr="Clair Logo">
            <a:extLst>
              <a:ext uri="{FF2B5EF4-FFF2-40B4-BE49-F238E27FC236}">
                <a16:creationId xmlns:a16="http://schemas.microsoft.com/office/drawing/2014/main" id="{2D1253F3-835B-1921-51E3-7DBF55F4B3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318" y="4239551"/>
            <a:ext cx="1441100" cy="4589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Speech Bubble: Rectangle 15">
            <a:extLst>
              <a:ext uri="{FF2B5EF4-FFF2-40B4-BE49-F238E27FC236}">
                <a16:creationId xmlns:a16="http://schemas.microsoft.com/office/drawing/2014/main" id="{5E9BDEA2-3DC4-CF90-ADFD-039D77CD25E3}"/>
              </a:ext>
            </a:extLst>
          </p:cNvPr>
          <p:cNvSpPr/>
          <p:nvPr/>
        </p:nvSpPr>
        <p:spPr>
          <a:xfrm>
            <a:off x="2424318" y="3692236"/>
            <a:ext cx="1309816" cy="383197"/>
          </a:xfrm>
          <a:prstGeom prst="wedgeRectCallout">
            <a:avLst>
              <a:gd name="adj1" fmla="val -23900"/>
              <a:gd name="adj2" fmla="val 7642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static analysis of container images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62894C2B-96E2-E9AC-579A-91EF889E77E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47356" y="2714774"/>
            <a:ext cx="1410379" cy="763743"/>
          </a:xfrm>
          <a:prstGeom prst="rect">
            <a:avLst/>
          </a:prstGeom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C689CC19-0A3B-7611-5CB0-4DC6F8AA458D}"/>
              </a:ext>
            </a:extLst>
          </p:cNvPr>
          <p:cNvSpPr/>
          <p:nvPr/>
        </p:nvSpPr>
        <p:spPr>
          <a:xfrm>
            <a:off x="7842288" y="2654256"/>
            <a:ext cx="1219728" cy="421100"/>
          </a:xfrm>
          <a:prstGeom prst="wedgeRectCallout">
            <a:avLst>
              <a:gd name="adj1" fmla="val -57673"/>
              <a:gd name="adj2" fmla="val 1111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observability &amp; enforce policies 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FC7B49C-FCD3-967B-A0A3-E0EDE680D11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9087" y="4106109"/>
            <a:ext cx="809064" cy="769735"/>
          </a:xfrm>
          <a:prstGeom prst="rect">
            <a:avLst/>
          </a:prstGeom>
        </p:spPr>
      </p:pic>
      <p:sp>
        <p:nvSpPr>
          <p:cNvPr id="21" name="Speech Bubble: Rectangle 20">
            <a:extLst>
              <a:ext uri="{FF2B5EF4-FFF2-40B4-BE49-F238E27FC236}">
                <a16:creationId xmlns:a16="http://schemas.microsoft.com/office/drawing/2014/main" id="{018B9780-68C9-6AC0-2248-F17A4505C1C7}"/>
              </a:ext>
            </a:extLst>
          </p:cNvPr>
          <p:cNvSpPr/>
          <p:nvPr/>
        </p:nvSpPr>
        <p:spPr>
          <a:xfrm>
            <a:off x="379043" y="3757477"/>
            <a:ext cx="1309816" cy="219798"/>
          </a:xfrm>
          <a:prstGeom prst="wedgeRectCallout">
            <a:avLst>
              <a:gd name="adj1" fmla="val 13577"/>
              <a:gd name="adj2" fmla="val 172962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scan K8S RBAC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2E6CBB92-C635-DD40-975A-17FBDA5FA1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68828" y="3128581"/>
            <a:ext cx="606447" cy="999639"/>
          </a:xfrm>
          <a:prstGeom prst="rect">
            <a:avLst/>
          </a:prstGeom>
        </p:spPr>
      </p:pic>
      <p:sp>
        <p:nvSpPr>
          <p:cNvPr id="24" name="Speech Bubble: Rectangle 23">
            <a:extLst>
              <a:ext uri="{FF2B5EF4-FFF2-40B4-BE49-F238E27FC236}">
                <a16:creationId xmlns:a16="http://schemas.microsoft.com/office/drawing/2014/main" id="{DA375423-A8FF-A1E5-5601-0216513AC241}"/>
              </a:ext>
            </a:extLst>
          </p:cNvPr>
          <p:cNvSpPr/>
          <p:nvPr/>
        </p:nvSpPr>
        <p:spPr>
          <a:xfrm>
            <a:off x="5831092" y="2388804"/>
            <a:ext cx="1127973" cy="547293"/>
          </a:xfrm>
          <a:prstGeom prst="wedgeRectCallout">
            <a:avLst>
              <a:gd name="adj1" fmla="val -26510"/>
              <a:gd name="adj2" fmla="val 9886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sign, store &amp; verify container images </a:t>
            </a:r>
          </a:p>
        </p:txBody>
      </p:sp>
    </p:spTree>
    <p:extLst>
      <p:ext uri="{BB962C8B-B14F-4D97-AF65-F5344CB8AC3E}">
        <p14:creationId xmlns:p14="http://schemas.microsoft.com/office/powerpoint/2010/main" val="2837188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7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11" grpId="0" animBg="1"/>
      <p:bldP spid="12" grpId="0" animBg="1"/>
      <p:bldP spid="13" grpId="0" animBg="1"/>
      <p:bldP spid="15" grpId="0" animBg="1"/>
      <p:bldP spid="16" grpId="0" animBg="1"/>
      <p:bldP spid="19" grpId="0" animBg="1"/>
      <p:bldP spid="21" grpId="0" animBg="1"/>
      <p:bldP spid="2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98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851"/>
            <a:ext cx="9144000" cy="4934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97835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66D746-34A8-0EA8-E90C-8843B04362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25309C-8B15-B7C0-7DAC-6476CF76BC5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Key Management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Service Mesh</a:t>
            </a:r>
          </a:p>
          <a:p>
            <a:pPr lvl="1"/>
            <a:r>
              <a:rPr lang="en-US" dirty="0"/>
              <a:t>Envoy Proxy (sidecar)</a:t>
            </a:r>
          </a:p>
          <a:p>
            <a:pPr lvl="1"/>
            <a:r>
              <a:rPr lang="en-US" dirty="0"/>
              <a:t>Istio</a:t>
            </a:r>
          </a:p>
          <a:p>
            <a:pPr lvl="1"/>
            <a:r>
              <a:rPr lang="en-US" dirty="0"/>
              <a:t>Cilium (powered by </a:t>
            </a:r>
            <a:r>
              <a:rPr lang="en-US" dirty="0" err="1"/>
              <a:t>eBPF</a:t>
            </a:r>
            <a:r>
              <a:rPr lang="en-US" dirty="0"/>
              <a:t>)</a:t>
            </a:r>
            <a:br>
              <a:rPr lang="en-US" dirty="0"/>
            </a:br>
            <a:br>
              <a:rPr lang="en-US" dirty="0"/>
            </a:br>
            <a:endParaRPr lang="en-US" dirty="0"/>
          </a:p>
          <a:p>
            <a:r>
              <a:rPr lang="en-US" dirty="0"/>
              <a:t>Scaling</a:t>
            </a:r>
          </a:p>
          <a:p>
            <a:r>
              <a:rPr lang="en-US" dirty="0"/>
              <a:t>Running Serverless – </a:t>
            </a:r>
            <a:r>
              <a:rPr lang="en-US" dirty="0" err="1"/>
              <a:t>Knative</a:t>
            </a:r>
            <a:br>
              <a:rPr lang="en-US" dirty="0"/>
            </a:br>
            <a:endParaRPr lang="en-US" dirty="0"/>
          </a:p>
          <a:p>
            <a:r>
              <a:rPr lang="en-US" dirty="0"/>
              <a:t> Tools &amp; CLIs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0AD4B18-4291-0A25-071D-5A65F78A3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Report from Devoxx 2022 - State of Software Engineering</a:t>
            </a:r>
            <a:endParaRPr lang="nl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6A1A55-3F4F-8CCF-A272-22CD85CFB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F1411D-0280-154F-AEAC-4C20B7AA46B2}" type="slidenum">
              <a:rPr lang="nl-NL" smtClean="0"/>
              <a:t>99</a:t>
            </a:fld>
            <a:endParaRPr lang="nl-NL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A6161F5-70F5-E953-F6D9-C04CE63535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6882" y="1894402"/>
            <a:ext cx="2197233" cy="1185682"/>
          </a:xfrm>
          <a:prstGeom prst="rect">
            <a:avLst/>
          </a:prstGeom>
        </p:spPr>
      </p:pic>
      <p:pic>
        <p:nvPicPr>
          <p:cNvPr id="9" name="Picture 2" descr="SPIFFE Logo">
            <a:extLst>
              <a:ext uri="{FF2B5EF4-FFF2-40B4-BE49-F238E27FC236}">
                <a16:creationId xmlns:a16="http://schemas.microsoft.com/office/drawing/2014/main" id="{9EC04405-651D-0AC8-C507-F5FA36F7A6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2071" y="861875"/>
            <a:ext cx="1788333" cy="44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9">
            <a:extLst>
              <a:ext uri="{FF2B5EF4-FFF2-40B4-BE49-F238E27FC236}">
                <a16:creationId xmlns:a16="http://schemas.microsoft.com/office/drawing/2014/main" id="{F6F90EC2-AA48-3357-7831-72EB9CF483D4}"/>
              </a:ext>
            </a:extLst>
          </p:cNvPr>
          <p:cNvSpPr/>
          <p:nvPr/>
        </p:nvSpPr>
        <p:spPr>
          <a:xfrm>
            <a:off x="3773329" y="218125"/>
            <a:ext cx="1194671" cy="452297"/>
          </a:xfrm>
          <a:prstGeom prst="wedgeRectCallout">
            <a:avLst>
              <a:gd name="adj1" fmla="val -3308"/>
              <a:gd name="adj2" fmla="val 86549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cryptographic workload identity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BA8553F-957F-6CCC-EE7D-57B65F5ABA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8396" y="408230"/>
            <a:ext cx="674933" cy="100237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1AC98A5-45B8-73AB-5A6E-37F969DABD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13154" y="3559606"/>
            <a:ext cx="611994" cy="5847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2C3BD8A4-4FE7-2274-2DB4-5EEC420C18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35649" y="3922818"/>
            <a:ext cx="735015" cy="79318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B3CC3D-BDDC-D713-8401-B5AEC44312B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82972" y="1898373"/>
            <a:ext cx="476250" cy="71437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C3A45717-621E-1CA1-FC9C-FD7EA0B1E63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185825" y="1649193"/>
            <a:ext cx="674933" cy="733623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EEBA5ED-D2DD-7B26-991C-DBD0A6C33D2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13154" y="2089603"/>
            <a:ext cx="808485" cy="898317"/>
          </a:xfrm>
          <a:prstGeom prst="rect">
            <a:avLst/>
          </a:prstGeom>
        </p:spPr>
      </p:pic>
      <p:pic>
        <p:nvPicPr>
          <p:cNvPr id="17" name="Picture 20" descr="logo">
            <a:extLst>
              <a:ext uri="{FF2B5EF4-FFF2-40B4-BE49-F238E27FC236}">
                <a16:creationId xmlns:a16="http://schemas.microsoft.com/office/drawing/2014/main" id="{F4802B64-F0EC-9166-180F-35AE94C0C5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6834" y="4376333"/>
            <a:ext cx="525725" cy="4836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0772EF50-FD10-1AC7-D8C3-59B11540F14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665127" y="3287250"/>
            <a:ext cx="962025" cy="1428750"/>
          </a:xfrm>
          <a:prstGeom prst="rect">
            <a:avLst/>
          </a:prstGeom>
        </p:spPr>
      </p:pic>
      <p:sp>
        <p:nvSpPr>
          <p:cNvPr id="19" name="Speech Bubble: Rectangle 18">
            <a:extLst>
              <a:ext uri="{FF2B5EF4-FFF2-40B4-BE49-F238E27FC236}">
                <a16:creationId xmlns:a16="http://schemas.microsoft.com/office/drawing/2014/main" id="{8A673318-A12F-4755-96AC-87AA909FDB9C}"/>
              </a:ext>
            </a:extLst>
          </p:cNvPr>
          <p:cNvSpPr/>
          <p:nvPr/>
        </p:nvSpPr>
        <p:spPr>
          <a:xfrm>
            <a:off x="6692189" y="3224084"/>
            <a:ext cx="2054296" cy="733623"/>
          </a:xfrm>
          <a:prstGeom prst="wedgeRectCallout">
            <a:avLst>
              <a:gd name="adj1" fmla="val -69881"/>
              <a:gd name="adj2" fmla="val 3544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Workflow Management on K8S, Event Driven K8S Ops, </a:t>
            </a:r>
            <a:r>
              <a:rPr lang="en-US" sz="1050" dirty="0" err="1"/>
              <a:t>GitOps</a:t>
            </a:r>
            <a:r>
              <a:rPr lang="en-US" sz="1050" dirty="0"/>
              <a:t> Continuous Delivery to K8S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54A1D05-6DDE-BF39-45B2-F60E90AB508F}"/>
              </a:ext>
            </a:extLst>
          </p:cNvPr>
          <p:cNvCxnSpPr/>
          <p:nvPr/>
        </p:nvCxnSpPr>
        <p:spPr>
          <a:xfrm flipH="1" flipV="1">
            <a:off x="4370664" y="1308959"/>
            <a:ext cx="3544835" cy="13957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6B960348-A8DE-A403-ABB0-72F7E6720DDA}"/>
              </a:ext>
            </a:extLst>
          </p:cNvPr>
          <p:cNvCxnSpPr>
            <a:cxnSpLocks/>
          </p:cNvCxnSpPr>
          <p:nvPr/>
        </p:nvCxnSpPr>
        <p:spPr>
          <a:xfrm flipH="1" flipV="1">
            <a:off x="3860758" y="1894402"/>
            <a:ext cx="3656573" cy="41566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3B87396-D831-1D4E-261D-17A88E2ADC50}"/>
              </a:ext>
            </a:extLst>
          </p:cNvPr>
          <p:cNvCxnSpPr>
            <a:cxnSpLocks/>
            <a:endCxn id="16" idx="3"/>
          </p:cNvCxnSpPr>
          <p:nvPr/>
        </p:nvCxnSpPr>
        <p:spPr>
          <a:xfrm flipH="1" flipV="1">
            <a:off x="5421639" y="2538762"/>
            <a:ext cx="2493860" cy="329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7B2567E-4ECA-DBB1-6172-CFCD04DD11AE}"/>
              </a:ext>
            </a:extLst>
          </p:cNvPr>
          <p:cNvCxnSpPr>
            <a:cxnSpLocks/>
          </p:cNvCxnSpPr>
          <p:nvPr/>
        </p:nvCxnSpPr>
        <p:spPr>
          <a:xfrm flipH="1">
            <a:off x="6323798" y="2011680"/>
            <a:ext cx="1434164" cy="12755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98711B58-3C12-8957-4E53-E88D1EF34B7C}"/>
              </a:ext>
            </a:extLst>
          </p:cNvPr>
          <p:cNvCxnSpPr>
            <a:cxnSpLocks/>
          </p:cNvCxnSpPr>
          <p:nvPr/>
        </p:nvCxnSpPr>
        <p:spPr>
          <a:xfrm flipH="1">
            <a:off x="5101389" y="2213811"/>
            <a:ext cx="3099335" cy="13457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CD049665-247E-5B48-D8AC-4416A07B098D}"/>
              </a:ext>
            </a:extLst>
          </p:cNvPr>
          <p:cNvCxnSpPr>
            <a:cxnSpLocks/>
            <a:endCxn id="13" idx="0"/>
          </p:cNvCxnSpPr>
          <p:nvPr/>
        </p:nvCxnSpPr>
        <p:spPr>
          <a:xfrm flipH="1">
            <a:off x="4003157" y="2261937"/>
            <a:ext cx="3976775" cy="16608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BAFB5099-F7FD-55DD-6915-06AFE98CAD3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4402" y="4403099"/>
            <a:ext cx="491423" cy="30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6845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"/>
                            </p:stCondLst>
                            <p:childTnLst>
                              <p:par>
                                <p:cTn id="5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"/>
                            </p:stCondLst>
                            <p:childTnLst>
                              <p:par>
                                <p:cTn id="6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"/>
                            </p:stCondLst>
                            <p:childTnLst>
                              <p:par>
                                <p:cTn id="6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"/>
                            </p:stCondLst>
                            <p:childTnLst>
                              <p:par>
                                <p:cTn id="6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"/>
                            </p:stCondLst>
                            <p:childTnLst>
                              <p:par>
                                <p:cTn id="7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"/>
                            </p:stCondLst>
                            <p:childTnLst>
                              <p:par>
                                <p:cTn id="7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"/>
                            </p:stCondLst>
                            <p:childTnLst>
                              <p:par>
                                <p:cTn id="7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9" grpId="0" animBg="1"/>
    </p:bldLst>
  </p:timing>
</p:sld>
</file>

<file path=ppt/theme/theme1.xml><?xml version="1.0" encoding="utf-8"?>
<a:theme xmlns:a="http://schemas.openxmlformats.org/drawingml/2006/main" name="Office-thema">
  <a:themeElements>
    <a:clrScheme name="Conclusion_Rood">
      <a:dk1>
        <a:srgbClr val="000000"/>
      </a:dk1>
      <a:lt1>
        <a:srgbClr val="FFFFFF"/>
      </a:lt1>
      <a:dk2>
        <a:srgbClr val="E63232"/>
      </a:dk2>
      <a:lt2>
        <a:srgbClr val="9D9D9C"/>
      </a:lt2>
      <a:accent1>
        <a:srgbClr val="00AAC8"/>
      </a:accent1>
      <a:accent2>
        <a:srgbClr val="0069B4"/>
      </a:accent2>
      <a:accent3>
        <a:srgbClr val="FFCC00"/>
      </a:accent3>
      <a:accent4>
        <a:srgbClr val="00A03C"/>
      </a:accent4>
      <a:accent5>
        <a:srgbClr val="DA4290"/>
      </a:accent5>
      <a:accent6>
        <a:srgbClr val="643C91"/>
      </a:accent6>
      <a:hlink>
        <a:srgbClr val="000000"/>
      </a:hlink>
      <a:folHlink>
        <a:srgbClr val="00000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-thema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>
        <a:spAutoFit/>
      </a:bodyPr>
      <a:lstStyle>
        <a:defPPr>
          <a:defRPr sz="13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20201028 AMIS Conclusion presentatie.potx" id="{9C9BE468-9466-4F7F-9A03-E0E56A05E818}" vid="{9E28417E-C180-4961-BC93-8843FAD6194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60B9E64A7B90B499F767EB2F0BD9B16" ma:contentTypeVersion="8" ma:contentTypeDescription="Een nieuw document maken." ma:contentTypeScope="" ma:versionID="c8caa6e7790c62c3cba067a7d20d9263">
  <xsd:schema xmlns:xsd="http://www.w3.org/2001/XMLSchema" xmlns:xs="http://www.w3.org/2001/XMLSchema" xmlns:p="http://schemas.microsoft.com/office/2006/metadata/properties" xmlns:ns2="bd3a200e-a112-4432-b134-79c9e3991b87" xmlns:ns3="a74c57c6-afd1-46a5-a503-29300b13d321" targetNamespace="http://schemas.microsoft.com/office/2006/metadata/properties" ma:root="true" ma:fieldsID="767566d7f2f69c3f3429e3558df4dd2f" ns2:_="" ns3:_="">
    <xsd:import namespace="bd3a200e-a112-4432-b134-79c9e3991b87"/>
    <xsd:import namespace="a74c57c6-afd1-46a5-a503-29300b13d32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d3a200e-a112-4432-b134-79c9e3991b8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74c57c6-afd1-46a5-a503-29300b13d321" elementFormDefault="qualified">
    <xsd:import namespace="http://schemas.microsoft.com/office/2006/documentManagement/types"/>
    <xsd:import namespace="http://schemas.microsoft.com/office/infopath/2007/PartnerControls"/>
    <xsd:element name="SharedWithUsers" ma:index="12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3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63653586-D9AD-4A7C-AE25-8F164514A81A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FADA524E-01BE-4878-8AAA-B806DCC4107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bd3a200e-a112-4432-b134-79c9e3991b87"/>
    <ds:schemaRef ds:uri="a74c57c6-afd1-46a5-a503-29300b13d32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DF2822-16E4-4479-B239-41A079CBB65B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201028 - Presentatie</Template>
  <TotalTime>19539</TotalTime>
  <Words>7829</Words>
  <Application>Microsoft Office PowerPoint</Application>
  <PresentationFormat>On-screen Show (16:9)</PresentationFormat>
  <Paragraphs>1449</Paragraphs>
  <Slides>144</Slides>
  <Notes>55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144</vt:i4>
      </vt:variant>
    </vt:vector>
  </HeadingPairs>
  <TitlesOfParts>
    <vt:vector size="151" baseType="lpstr">
      <vt:lpstr>-apple-system</vt:lpstr>
      <vt:lpstr>Arial</vt:lpstr>
      <vt:lpstr>Calibri</vt:lpstr>
      <vt:lpstr>Lucida</vt:lpstr>
      <vt:lpstr>Roboto</vt:lpstr>
      <vt:lpstr>SFMono-Regular</vt:lpstr>
      <vt:lpstr>Office-thema</vt:lpstr>
      <vt:lpstr>Report from Devoxx 2022  Ideas, Tips, Inspiration for software engineering</vt:lpstr>
      <vt:lpstr>Themes</vt:lpstr>
      <vt:lpstr>Reassurance</vt:lpstr>
      <vt:lpstr>Reassurance</vt:lpstr>
      <vt:lpstr>Caveat</vt:lpstr>
      <vt:lpstr>Implicit</vt:lpstr>
      <vt:lpstr>What was not at Devoxx?</vt:lpstr>
      <vt:lpstr>Java</vt:lpstr>
      <vt:lpstr>PowerPoint Presentation</vt:lpstr>
      <vt:lpstr>PowerPoint Presentation</vt:lpstr>
      <vt:lpstr>Java Application Development</vt:lpstr>
      <vt:lpstr>JHipster</vt:lpstr>
      <vt:lpstr>JHipster Lite</vt:lpstr>
      <vt:lpstr>JHipster Lite</vt:lpstr>
      <vt:lpstr>Frontends &amp; UX</vt:lpstr>
      <vt:lpstr>The New Application Server</vt:lpstr>
      <vt:lpstr>The New Application Server</vt:lpstr>
      <vt:lpstr>The Big Three</vt:lpstr>
      <vt:lpstr>The Big Three</vt:lpstr>
      <vt:lpstr>The Big Three</vt:lpstr>
      <vt:lpstr>The Big Three?</vt:lpstr>
      <vt:lpstr>Microfrontends</vt:lpstr>
      <vt:lpstr>Microfrontends are here: Webpack Module Federation</vt:lpstr>
      <vt:lpstr>Big Topic – Performance as experienced by user</vt:lpstr>
      <vt:lpstr>Builder.io – Visual CMS</vt:lpstr>
      <vt:lpstr>WebWorker and ServiceWorker</vt:lpstr>
      <vt:lpstr>Web Capabilities – Project Fugu</vt:lpstr>
      <vt:lpstr>WebRTC</vt:lpstr>
      <vt:lpstr>StackBlitz: Instant Browser Based Development Environments</vt:lpstr>
      <vt:lpstr>StackBlitz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</vt:lpstr>
      <vt:lpstr>PowerPoint Presentation</vt:lpstr>
      <vt:lpstr>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AI in programming </vt:lpstr>
      <vt:lpstr>Generate Code from “specification”</vt:lpstr>
      <vt:lpstr>PowerPoint Presentation</vt:lpstr>
      <vt:lpstr>Generate Code from “specification”</vt:lpstr>
      <vt:lpstr>PowerPoint Presentation</vt:lpstr>
      <vt:lpstr>Test</vt:lpstr>
      <vt:lpstr>Test</vt:lpstr>
      <vt:lpstr>(End-to-end | Integrated | Behavior) (Regression) Testing</vt:lpstr>
      <vt:lpstr>Testcontainers</vt:lpstr>
      <vt:lpstr>Testcontainers</vt:lpstr>
      <vt:lpstr>ToxiProxy – Chaos Testing on Network</vt:lpstr>
      <vt:lpstr>Test Data</vt:lpstr>
      <vt:lpstr>Test Data - Generators</vt:lpstr>
      <vt:lpstr>Test Data - Generate</vt:lpstr>
      <vt:lpstr>Contract Testing – regression test for all actual requests</vt:lpstr>
      <vt:lpstr>Contract Testing – regression test for all actual requests</vt:lpstr>
      <vt:lpstr>PowerPoint Presentation</vt:lpstr>
      <vt:lpstr>Tools for Contract Testing</vt:lpstr>
      <vt:lpstr>Unit Test</vt:lpstr>
      <vt:lpstr>Fuzzing</vt:lpstr>
      <vt:lpstr>Mutation Testing – Test the Tests</vt:lpstr>
      <vt:lpstr>Test Tools</vt:lpstr>
      <vt:lpstr>Code Quality &amp; Clean Code</vt:lpstr>
      <vt:lpstr>Dependencies</vt:lpstr>
      <vt:lpstr>Dependency Management – Select with Care</vt:lpstr>
      <vt:lpstr>PowerPoint Presentation</vt:lpstr>
      <vt:lpstr>Dependency Management – Add </vt:lpstr>
      <vt:lpstr>PowerPoint Presentation</vt:lpstr>
      <vt:lpstr>Dependency Management – Assess Your Dependencies</vt:lpstr>
      <vt:lpstr>Dependency Management – Track Status</vt:lpstr>
      <vt:lpstr>PowerPoint Presentation</vt:lpstr>
      <vt:lpstr>Dependency Management – Upgrade &amp; Replace</vt:lpstr>
      <vt:lpstr>PowerPoint Presentation</vt:lpstr>
      <vt:lpstr>Container</vt:lpstr>
      <vt:lpstr>Containers during Software Development</vt:lpstr>
      <vt:lpstr>Java in Container – (not yet) Small &amp; Frugal, Quickstart &amp; Fast</vt:lpstr>
      <vt:lpstr>Java in Container – Small &amp; Frugal, Quickstart &amp; Fast</vt:lpstr>
      <vt:lpstr>Wonders of GraalVM Native Image</vt:lpstr>
      <vt:lpstr>Ahead of Time (AOT) Compilation &amp; Build</vt:lpstr>
      <vt:lpstr>GraalVM is more than Native Image</vt:lpstr>
      <vt:lpstr>Handson Workshop at Conference</vt:lpstr>
      <vt:lpstr>Gitpod – Cloud &amp; Browser Based Development Environment</vt:lpstr>
      <vt:lpstr>Workshop with 50+ students at Fontys</vt:lpstr>
      <vt:lpstr>Demo – Gitpod &amp; JBang</vt:lpstr>
      <vt:lpstr>eBPF</vt:lpstr>
      <vt:lpstr>PowerPoint Presentation</vt:lpstr>
      <vt:lpstr>The New Application Server</vt:lpstr>
      <vt:lpstr>The New Application Server</vt:lpstr>
      <vt:lpstr>The New Application Server</vt:lpstr>
      <vt:lpstr>Run Kubernetes</vt:lpstr>
      <vt:lpstr>PowerPoint Presentation</vt:lpstr>
      <vt:lpstr>PowerPoint Presentation</vt:lpstr>
      <vt:lpstr>PowerPoint Presentation</vt:lpstr>
      <vt:lpstr>PowerPoint Presentation</vt:lpstr>
      <vt:lpstr>Kubernetes as generic Control Plane</vt:lpstr>
      <vt:lpstr>OpenTelemetry</vt:lpstr>
      <vt:lpstr>Instrumentation – Automated &amp; Custom</vt:lpstr>
      <vt:lpstr>Zero Trust Security</vt:lpstr>
      <vt:lpstr>Zero Trust Security – do what?</vt:lpstr>
      <vt:lpstr>Data</vt:lpstr>
      <vt:lpstr>SQL</vt:lpstr>
      <vt:lpstr>SQL</vt:lpstr>
      <vt:lpstr>De Facto (open source) SQL Database: PostgreSQL</vt:lpstr>
      <vt:lpstr>PowerPoint Presentation</vt:lpstr>
      <vt:lpstr>Controlled and Automated Database Object Management</vt:lpstr>
      <vt:lpstr>Streaming Data | Events | Messages</vt:lpstr>
      <vt:lpstr>Change Data Capture (CDC)</vt:lpstr>
      <vt:lpstr>What is Change Data Capture for?</vt:lpstr>
      <vt:lpstr>Change Data Capture Technologies</vt:lpstr>
      <vt:lpstr>Integration</vt:lpstr>
      <vt:lpstr>Data Stores</vt:lpstr>
      <vt:lpstr>Data Stores</vt:lpstr>
      <vt:lpstr>Data – Accessing Database from Java applications</vt:lpstr>
      <vt:lpstr>jOOQ – Object Oriented Querying</vt:lpstr>
      <vt:lpstr>Data – Accessing Database from Java applications</vt:lpstr>
      <vt:lpstr>Architecture</vt:lpstr>
      <vt:lpstr>Hexagonal Architecture</vt:lpstr>
      <vt:lpstr>Application Service defines, uses and implements interfaces</vt:lpstr>
      <vt:lpstr>PowerPoint Presentation</vt:lpstr>
      <vt:lpstr>PowerPoint Presentation</vt:lpstr>
      <vt:lpstr>Microservices</vt:lpstr>
      <vt:lpstr>Architecture Topics</vt:lpstr>
      <vt:lpstr>MoMo</vt:lpstr>
      <vt:lpstr>Architecture</vt:lpstr>
      <vt:lpstr>… as Code</vt:lpstr>
      <vt:lpstr>… as Code</vt:lpstr>
      <vt:lpstr>The color of money</vt:lpstr>
      <vt:lpstr>Color of Money is Green</vt:lpstr>
      <vt:lpstr>PowerPoint Presentation</vt:lpstr>
      <vt:lpstr>Toyshop</vt:lpstr>
      <vt:lpstr>Code Café – Thursday 17th November</vt:lpstr>
      <vt:lpstr>Summary</vt:lpstr>
      <vt:lpstr>Summary</vt:lpstr>
      <vt:lpstr>The End</vt:lpstr>
      <vt:lpstr>PowerPoint Presentation</vt:lpstr>
      <vt:lpstr>Stable Diffusion</vt:lpstr>
      <vt:lpstr>PowerPoint Presentation</vt:lpstr>
      <vt:lpstr>PowerPoint Presentation</vt:lpstr>
      <vt:lpstr>PowerPoint Presentation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Report from Devoxx 2022  Ideas, Tips, Inspiration for software engineering</dc:title>
  <dc:subject/>
  <dc:creator>Lucas Jellema</dc:creator>
  <cp:keywords/>
  <dc:description>AMIS Conclusion presentatie - versie 2 - juni 2019
Ontwerp: Humming
Template: Ton Persoon</dc:description>
  <cp:lastModifiedBy>Lucas Jellema</cp:lastModifiedBy>
  <cp:revision>1</cp:revision>
  <dcterms:created xsi:type="dcterms:W3CDTF">2022-10-13T04:43:01Z</dcterms:created>
  <dcterms:modified xsi:type="dcterms:W3CDTF">2022-10-29T15:06:56Z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0x010100E60B9E64A7B90B499F767EB2F0BD9B16</vt:lpwstr>
  </property>
</Properties>
</file>